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2"/>
  </p:notesMasterIdLst>
  <p:sldIdLst>
    <p:sldId id="430" r:id="rId2"/>
    <p:sldId id="448" r:id="rId3"/>
    <p:sldId id="464" r:id="rId4"/>
    <p:sldId id="465" r:id="rId5"/>
    <p:sldId id="450" r:id="rId6"/>
    <p:sldId id="452" r:id="rId7"/>
    <p:sldId id="451" r:id="rId8"/>
    <p:sldId id="453" r:id="rId9"/>
    <p:sldId id="455" r:id="rId10"/>
    <p:sldId id="475" r:id="rId11"/>
    <p:sldId id="456" r:id="rId12"/>
    <p:sldId id="458" r:id="rId13"/>
    <p:sldId id="474" r:id="rId14"/>
    <p:sldId id="457" r:id="rId15"/>
    <p:sldId id="459" r:id="rId16"/>
    <p:sldId id="460" r:id="rId17"/>
    <p:sldId id="466" r:id="rId18"/>
    <p:sldId id="471" r:id="rId19"/>
    <p:sldId id="472" r:id="rId20"/>
    <p:sldId id="473" r:id="rId21"/>
    <p:sldId id="431" r:id="rId22"/>
    <p:sldId id="434" r:id="rId23"/>
    <p:sldId id="444" r:id="rId24"/>
    <p:sldId id="443" r:id="rId25"/>
    <p:sldId id="468" r:id="rId26"/>
    <p:sldId id="461" r:id="rId27"/>
    <p:sldId id="462" r:id="rId28"/>
    <p:sldId id="463" r:id="rId29"/>
    <p:sldId id="446" r:id="rId30"/>
    <p:sldId id="447" r:id="rId31"/>
    <p:sldId id="469" r:id="rId32"/>
    <p:sldId id="441" r:id="rId33"/>
    <p:sldId id="435" r:id="rId34"/>
    <p:sldId id="432" r:id="rId35"/>
    <p:sldId id="470" r:id="rId36"/>
    <p:sldId id="436" r:id="rId37"/>
    <p:sldId id="437" r:id="rId38"/>
    <p:sldId id="439" r:id="rId39"/>
    <p:sldId id="438" r:id="rId40"/>
    <p:sldId id="440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mi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C5ABA"/>
    <a:srgbClr val="005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05" autoAdjust="0"/>
    <p:restoredTop sz="99053" autoAdjust="0"/>
  </p:normalViewPr>
  <p:slideViewPr>
    <p:cSldViewPr>
      <p:cViewPr varScale="1">
        <p:scale>
          <a:sx n="77" d="100"/>
          <a:sy n="77" d="100"/>
        </p:scale>
        <p:origin x="-99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78DA9-637A-495F-B1FF-654ED1F9F7FD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EF1B3-8955-47AA-A13F-16B33FA3D6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39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EF1B3-8955-47AA-A13F-16B33FA3D60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7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A8CE-B4CE-48BF-BDBD-EC1C66542CE2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39C1-C8B7-4AC1-987A-92939ACE0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A8CE-B4CE-48BF-BDBD-EC1C66542CE2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39C1-C8B7-4AC1-987A-92939ACE0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A8CE-B4CE-48BF-BDBD-EC1C66542CE2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39C1-C8B7-4AC1-987A-92939ACE0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A8CE-B4CE-48BF-BDBD-EC1C66542CE2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39C1-C8B7-4AC1-987A-92939ACE0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A8CE-B4CE-48BF-BDBD-EC1C66542CE2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39C1-C8B7-4AC1-987A-92939ACE0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A8CE-B4CE-48BF-BDBD-EC1C66542CE2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39C1-C8B7-4AC1-987A-92939ACE0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A8CE-B4CE-48BF-BDBD-EC1C66542CE2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39C1-C8B7-4AC1-987A-92939ACE0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A8CE-B4CE-48BF-BDBD-EC1C66542CE2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39C1-C8B7-4AC1-987A-92939ACE0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A8CE-B4CE-48BF-BDBD-EC1C66542CE2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39C1-C8B7-4AC1-987A-92939ACE0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A8CE-B4CE-48BF-BDBD-EC1C66542CE2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39C1-C8B7-4AC1-987A-92939ACE03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A8CE-B4CE-48BF-BDBD-EC1C66542CE2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3339C1-C8B7-4AC1-987A-92939ACE03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A3339C1-C8B7-4AC1-987A-92939ACE03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77BA8CE-B4CE-48BF-BDBD-EC1C66542CE2}" type="datetimeFigureOut">
              <a:rPr lang="en-US" smtClean="0"/>
              <a:pPr/>
              <a:t>10/8/2012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0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39.png"/><Relationship Id="rId5" Type="http://schemas.openxmlformats.org/officeDocument/2006/relationships/image" Target="../media/image6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2.png"/><Relationship Id="rId7" Type="http://schemas.openxmlformats.org/officeDocument/2006/relationships/image" Target="../media/image11.jpe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8.jpeg"/><Relationship Id="rId5" Type="http://schemas.openxmlformats.org/officeDocument/2006/relationships/image" Target="../media/image43.png"/><Relationship Id="rId10" Type="http://schemas.openxmlformats.org/officeDocument/2006/relationships/image" Target="../media/image9.jpeg"/><Relationship Id="rId4" Type="http://schemas.openxmlformats.org/officeDocument/2006/relationships/image" Target="../media/image2.jpeg"/><Relationship Id="rId9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2.png"/><Relationship Id="rId7" Type="http://schemas.openxmlformats.org/officeDocument/2006/relationships/image" Target="../media/image11.jpe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8.jpeg"/><Relationship Id="rId5" Type="http://schemas.openxmlformats.org/officeDocument/2006/relationships/image" Target="../media/image43.png"/><Relationship Id="rId10" Type="http://schemas.openxmlformats.org/officeDocument/2006/relationships/image" Target="../media/image9.jpeg"/><Relationship Id="rId4" Type="http://schemas.openxmlformats.org/officeDocument/2006/relationships/image" Target="../media/image2.jpeg"/><Relationship Id="rId9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4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0" Type="http://schemas.openxmlformats.org/officeDocument/2006/relationships/image" Target="../media/image9.jpeg"/><Relationship Id="rId4" Type="http://schemas.openxmlformats.org/officeDocument/2006/relationships/image" Target="../media/image48.png"/><Relationship Id="rId9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55.jpeg"/><Relationship Id="rId5" Type="http://schemas.openxmlformats.org/officeDocument/2006/relationships/image" Target="../media/image11.jpeg"/><Relationship Id="rId10" Type="http://schemas.openxmlformats.org/officeDocument/2006/relationships/image" Target="../media/image54.jpeg"/><Relationship Id="rId4" Type="http://schemas.openxmlformats.org/officeDocument/2006/relationships/image" Target="../media/image6.jpeg"/><Relationship Id="rId9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58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3.avi"/><Relationship Id="rId7" Type="http://schemas.openxmlformats.org/officeDocument/2006/relationships/image" Target="../media/image2.jpe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avi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avi"/><Relationship Id="rId1" Type="http://schemas.openxmlformats.org/officeDocument/2006/relationships/vide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6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6" Type="http://schemas.openxmlformats.org/officeDocument/2006/relationships/image" Target="../media/image70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6" Type="http://schemas.openxmlformats.org/officeDocument/2006/relationships/image" Target="../media/image7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6" Type="http://schemas.openxmlformats.org/officeDocument/2006/relationships/image" Target="../media/image72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6" Type="http://schemas.openxmlformats.org/officeDocument/2006/relationships/image" Target="../media/image7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2.jpe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6.png"/><Relationship Id="rId21" Type="http://schemas.openxmlformats.org/officeDocument/2006/relationships/image" Target="../media/image23.png"/><Relationship Id="rId7" Type="http://schemas.openxmlformats.org/officeDocument/2006/relationships/image" Target="../media/image8.jpe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6.jpe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image" Target="../media/image11.jpeg"/><Relationship Id="rId19" Type="http://schemas.openxmlformats.org/officeDocument/2006/relationships/image" Target="../media/image21.png"/><Relationship Id="rId4" Type="http://schemas.openxmlformats.org/officeDocument/2006/relationships/image" Target="../media/image2.jpeg"/><Relationship Id="rId9" Type="http://schemas.openxmlformats.org/officeDocument/2006/relationships/image" Target="../media/image10.jpe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6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7" Type="http://schemas.openxmlformats.org/officeDocument/2006/relationships/image" Target="../media/image8.jpe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5" Type="http://schemas.openxmlformats.org/officeDocument/2006/relationships/image" Target="../media/image6.jpe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image" Target="../media/image11.jpe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2.jpeg"/><Relationship Id="rId9" Type="http://schemas.openxmlformats.org/officeDocument/2006/relationships/image" Target="../media/image10.jpe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0.png"/><Relationship Id="rId7" Type="http://schemas.openxmlformats.org/officeDocument/2006/relationships/image" Target="../media/image7.jpe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900" b="1" dirty="0"/>
              <a:t>GMCP-Tracker: </a:t>
            </a:r>
            <a:r>
              <a:rPr lang="en-US" sz="2800" dirty="0"/>
              <a:t>Global Multi-object Tracking Using</a:t>
            </a:r>
            <a:br>
              <a:rPr lang="en-US" sz="2800" dirty="0"/>
            </a:br>
            <a:r>
              <a:rPr lang="en-US" sz="2800" dirty="0"/>
              <a:t>Generalized Minimum Clique Graphs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Amir R. </a:t>
            </a:r>
            <a:r>
              <a:rPr lang="en-US" dirty="0" err="1" smtClean="0"/>
              <a:t>Zamir</a:t>
            </a:r>
            <a:r>
              <a:rPr lang="en-US" dirty="0" smtClean="0"/>
              <a:t>, </a:t>
            </a:r>
            <a:r>
              <a:rPr lang="en-US" dirty="0" err="1"/>
              <a:t>Afshin</a:t>
            </a:r>
            <a:r>
              <a:rPr lang="en-US" dirty="0"/>
              <a:t> </a:t>
            </a:r>
            <a:r>
              <a:rPr lang="en-US" dirty="0" err="1" smtClean="0"/>
              <a:t>Dehghan</a:t>
            </a:r>
            <a:r>
              <a:rPr lang="en-US" dirty="0" smtClean="0"/>
              <a:t>, Mubarak Shah</a:t>
            </a:r>
          </a:p>
          <a:p>
            <a:r>
              <a:rPr lang="en-US" dirty="0" smtClean="0"/>
              <a:t>UCF Computer Vision lab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08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Tracklets using GMCP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7620000" cy="82118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rgbClr val="000000"/>
                        </a:solidFill>
                        <a:latin typeface="Cambria Math"/>
                      </a:rPr>
                      <m:t>Input</m:t>
                    </m:r>
                    <m:r>
                      <a:rPr lang="en-US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rgbClr val="000000"/>
                        </a:solidFill>
                        <a:latin typeface="Cambria Math"/>
                      </a:rPr>
                      <m:t>graph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/>
                      </a:rPr>
                      <m:t>𝐺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shown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in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yellow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edges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7620000" cy="821180"/>
              </a:xfrm>
              <a:blipFill rotWithShape="1">
                <a:blip r:embed="rId3"/>
                <a:stretch>
                  <a:fillRect t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Content Placeholder 2"/>
          <p:cNvSpPr txBox="1">
            <a:spLocks/>
          </p:cNvSpPr>
          <p:nvPr/>
        </p:nvSpPr>
        <p:spPr>
          <a:xfrm>
            <a:off x="461785" y="5867400"/>
            <a:ext cx="7620000" cy="821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398" name="Group 397"/>
          <p:cNvGrpSpPr/>
          <p:nvPr/>
        </p:nvGrpSpPr>
        <p:grpSpPr>
          <a:xfrm>
            <a:off x="1275294" y="2086462"/>
            <a:ext cx="6039906" cy="3649972"/>
            <a:chOff x="130486" y="2514430"/>
            <a:chExt cx="2834640" cy="1920240"/>
          </a:xfrm>
        </p:grpSpPr>
        <p:grpSp>
          <p:nvGrpSpPr>
            <p:cNvPr id="399" name="Group 398"/>
            <p:cNvGrpSpPr/>
            <p:nvPr/>
          </p:nvGrpSpPr>
          <p:grpSpPr>
            <a:xfrm>
              <a:off x="130486" y="2514430"/>
              <a:ext cx="2834640" cy="1920240"/>
              <a:chOff x="651913" y="1739661"/>
              <a:chExt cx="7801551" cy="3212592"/>
            </a:xfrm>
          </p:grpSpPr>
          <p:pic>
            <p:nvPicPr>
              <p:cNvPr id="406" name="Picture 3" descr="E:\Datasets_Tracking\Data_Set\PET Sequences\PET_Crop\test0489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0576" y="3397773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7" descr="E:\Datasets_Tracking\Data_Set\PET Sequences\PET_Crop\test0486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9427" y="3397773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407" descr="E:\Datasets_Tracking\Data_Set\PET Sequences\PET_Crop\test0480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913" y="3397773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408" descr="E:\Datasets_Tracking\Data_Set\PET Sequences\PET_Crop\test0476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0576" y="1739661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3" descr="E:\Datasets_Tracking\Data_Set\PET Sequences\PET_Crop\test0472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0435" y="1739661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E:\Datasets_Tracking\Data_Set\PET Sequences\PET_Crop\test0470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913" y="1740946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2" name="Rectangle 411"/>
              <p:cNvSpPr/>
              <p:nvPr/>
            </p:nvSpPr>
            <p:spPr>
              <a:xfrm>
                <a:off x="1676400" y="2143533"/>
                <a:ext cx="179113" cy="450826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13" name="Rectangle 412"/>
              <p:cNvSpPr/>
              <p:nvPr/>
            </p:nvSpPr>
            <p:spPr>
              <a:xfrm>
                <a:off x="2085555" y="2197368"/>
                <a:ext cx="182042" cy="441356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14" name="Rectangle 413"/>
              <p:cNvSpPr/>
              <p:nvPr/>
            </p:nvSpPr>
            <p:spPr>
              <a:xfrm>
                <a:off x="2714799" y="2535517"/>
                <a:ext cx="234319" cy="582093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15" name="Rectangle 414"/>
              <p:cNvSpPr/>
              <p:nvPr/>
            </p:nvSpPr>
            <p:spPr>
              <a:xfrm>
                <a:off x="4267200" y="2122648"/>
                <a:ext cx="170856" cy="47144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416" name="Rectangle 415"/>
              <p:cNvSpPr/>
              <p:nvPr/>
            </p:nvSpPr>
            <p:spPr>
              <a:xfrm>
                <a:off x="5289304" y="2497473"/>
                <a:ext cx="227410" cy="627485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17" name="Rectangle 416"/>
              <p:cNvSpPr/>
              <p:nvPr/>
            </p:nvSpPr>
            <p:spPr>
              <a:xfrm>
                <a:off x="6852872" y="2246708"/>
                <a:ext cx="213572" cy="518584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418" name="Rectangle 417"/>
              <p:cNvSpPr/>
              <p:nvPr/>
            </p:nvSpPr>
            <p:spPr>
              <a:xfrm>
                <a:off x="7445343" y="2272377"/>
                <a:ext cx="194156" cy="471440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19" name="Rectangle 418"/>
              <p:cNvSpPr/>
              <p:nvPr/>
            </p:nvSpPr>
            <p:spPr>
              <a:xfrm>
                <a:off x="2410123" y="4069799"/>
                <a:ext cx="227410" cy="518583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20" name="Rectangle 419"/>
              <p:cNvSpPr/>
              <p:nvPr/>
            </p:nvSpPr>
            <p:spPr>
              <a:xfrm>
                <a:off x="4899369" y="4022217"/>
                <a:ext cx="206375" cy="518584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21" name="Rectangle 420"/>
              <p:cNvSpPr/>
              <p:nvPr/>
            </p:nvSpPr>
            <p:spPr>
              <a:xfrm>
                <a:off x="7233746" y="4022216"/>
                <a:ext cx="199149" cy="473583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22" name="Rectangle 421"/>
              <p:cNvSpPr/>
              <p:nvPr/>
            </p:nvSpPr>
            <p:spPr>
              <a:xfrm>
                <a:off x="7497576" y="3984754"/>
                <a:ext cx="187942" cy="577000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23" name="Rectangle 422"/>
              <p:cNvSpPr/>
              <p:nvPr/>
            </p:nvSpPr>
            <p:spPr>
              <a:xfrm>
                <a:off x="4779470" y="2225016"/>
                <a:ext cx="170856" cy="428581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24" name="Rectangle 423"/>
              <p:cNvSpPr/>
              <p:nvPr/>
            </p:nvSpPr>
            <p:spPr>
              <a:xfrm>
                <a:off x="7825279" y="2466033"/>
                <a:ext cx="194156" cy="570441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25" name="Rectangle 424"/>
              <p:cNvSpPr/>
              <p:nvPr/>
            </p:nvSpPr>
            <p:spPr>
              <a:xfrm>
                <a:off x="1714496" y="3924843"/>
                <a:ext cx="220296" cy="463882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26" name="Rectangle 425"/>
              <p:cNvSpPr/>
              <p:nvPr/>
            </p:nvSpPr>
            <p:spPr>
              <a:xfrm>
                <a:off x="2272245" y="3986167"/>
                <a:ext cx="187942" cy="428582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27" name="Rectangle 426"/>
              <p:cNvSpPr/>
              <p:nvPr/>
            </p:nvSpPr>
            <p:spPr>
              <a:xfrm>
                <a:off x="3928449" y="3733800"/>
                <a:ext cx="170557" cy="428582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28" name="Rectangle 427"/>
              <p:cNvSpPr/>
              <p:nvPr/>
            </p:nvSpPr>
            <p:spPr>
              <a:xfrm>
                <a:off x="4477358" y="3955318"/>
                <a:ext cx="187613" cy="545962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29" name="Rectangle 428"/>
              <p:cNvSpPr/>
              <p:nvPr/>
            </p:nvSpPr>
            <p:spPr>
              <a:xfrm>
                <a:off x="6484501" y="3718912"/>
                <a:ext cx="187942" cy="433507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30" name="Rectangle 429"/>
              <p:cNvSpPr/>
              <p:nvPr/>
            </p:nvSpPr>
            <p:spPr>
              <a:xfrm>
                <a:off x="7715622" y="4062293"/>
                <a:ext cx="206736" cy="433507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cxnSp>
            <p:nvCxnSpPr>
              <p:cNvPr id="431" name="Straight Connector 430"/>
              <p:cNvCxnSpPr>
                <a:stCxn id="425" idx="0"/>
                <a:endCxn id="412" idx="2"/>
              </p:cNvCxnSpPr>
              <p:nvPr/>
            </p:nvCxnSpPr>
            <p:spPr>
              <a:xfrm flipH="1" flipV="1">
                <a:off x="1765957" y="2594359"/>
                <a:ext cx="58687" cy="1330484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/>
              <p:cNvCxnSpPr>
                <a:stCxn id="425" idx="0"/>
                <a:endCxn id="413" idx="2"/>
              </p:cNvCxnSpPr>
              <p:nvPr/>
            </p:nvCxnSpPr>
            <p:spPr>
              <a:xfrm flipV="1">
                <a:off x="1824644" y="2638724"/>
                <a:ext cx="351932" cy="128611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/>
              <p:cNvCxnSpPr>
                <a:stCxn id="425" idx="0"/>
                <a:endCxn id="414" idx="2"/>
              </p:cNvCxnSpPr>
              <p:nvPr/>
            </p:nvCxnSpPr>
            <p:spPr>
              <a:xfrm flipV="1">
                <a:off x="1824644" y="3117610"/>
                <a:ext cx="1007315" cy="80723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/>
              <p:cNvCxnSpPr>
                <a:stCxn id="426" idx="0"/>
                <a:endCxn id="412" idx="2"/>
              </p:cNvCxnSpPr>
              <p:nvPr/>
            </p:nvCxnSpPr>
            <p:spPr>
              <a:xfrm flipH="1" flipV="1">
                <a:off x="1765957" y="2594359"/>
                <a:ext cx="600259" cy="139180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/>
              <p:cNvCxnSpPr>
                <a:stCxn id="426" idx="0"/>
                <a:endCxn id="413" idx="2"/>
              </p:cNvCxnSpPr>
              <p:nvPr/>
            </p:nvCxnSpPr>
            <p:spPr>
              <a:xfrm flipH="1" flipV="1">
                <a:off x="2176576" y="2638724"/>
                <a:ext cx="189640" cy="134744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/>
              <p:cNvCxnSpPr>
                <a:stCxn id="426" idx="0"/>
                <a:endCxn id="414" idx="2"/>
              </p:cNvCxnSpPr>
              <p:nvPr/>
            </p:nvCxnSpPr>
            <p:spPr>
              <a:xfrm flipV="1">
                <a:off x="2366216" y="3117610"/>
                <a:ext cx="465743" cy="868557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/>
              <p:cNvCxnSpPr>
                <a:stCxn id="419" idx="0"/>
                <a:endCxn id="413" idx="2"/>
              </p:cNvCxnSpPr>
              <p:nvPr/>
            </p:nvCxnSpPr>
            <p:spPr>
              <a:xfrm flipH="1" flipV="1">
                <a:off x="2176576" y="2638724"/>
                <a:ext cx="347252" cy="143107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/>
              <p:cNvCxnSpPr>
                <a:stCxn id="419" idx="0"/>
                <a:endCxn id="412" idx="2"/>
              </p:cNvCxnSpPr>
              <p:nvPr/>
            </p:nvCxnSpPr>
            <p:spPr>
              <a:xfrm flipH="1" flipV="1">
                <a:off x="1765957" y="2594359"/>
                <a:ext cx="757871" cy="147544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/>
              <p:cNvCxnSpPr>
                <a:stCxn id="419" idx="0"/>
                <a:endCxn id="413" idx="2"/>
              </p:cNvCxnSpPr>
              <p:nvPr/>
            </p:nvCxnSpPr>
            <p:spPr>
              <a:xfrm flipH="1" flipV="1">
                <a:off x="2176576" y="2638724"/>
                <a:ext cx="347252" cy="143107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/>
              <p:cNvCxnSpPr>
                <a:stCxn id="419" idx="0"/>
                <a:endCxn id="414" idx="2"/>
              </p:cNvCxnSpPr>
              <p:nvPr/>
            </p:nvCxnSpPr>
            <p:spPr>
              <a:xfrm flipV="1">
                <a:off x="2523828" y="3117610"/>
                <a:ext cx="308131" cy="95218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/>
              <p:cNvCxnSpPr>
                <a:stCxn id="425" idx="0"/>
                <a:endCxn id="415" idx="2"/>
              </p:cNvCxnSpPr>
              <p:nvPr/>
            </p:nvCxnSpPr>
            <p:spPr>
              <a:xfrm flipV="1">
                <a:off x="1824644" y="2594088"/>
                <a:ext cx="2527984" cy="133075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>
                <a:stCxn id="425" idx="0"/>
                <a:endCxn id="416" idx="2"/>
              </p:cNvCxnSpPr>
              <p:nvPr/>
            </p:nvCxnSpPr>
            <p:spPr>
              <a:xfrm flipV="1">
                <a:off x="1824644" y="3124958"/>
                <a:ext cx="3578365" cy="79988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/>
              <p:cNvCxnSpPr>
                <a:stCxn id="425" idx="0"/>
                <a:endCxn id="423" idx="2"/>
              </p:cNvCxnSpPr>
              <p:nvPr/>
            </p:nvCxnSpPr>
            <p:spPr>
              <a:xfrm flipV="1">
                <a:off x="1824644" y="2653597"/>
                <a:ext cx="3040254" cy="127124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/>
              <p:cNvCxnSpPr>
                <a:stCxn id="425" idx="0"/>
                <a:endCxn id="417" idx="2"/>
              </p:cNvCxnSpPr>
              <p:nvPr/>
            </p:nvCxnSpPr>
            <p:spPr>
              <a:xfrm flipV="1">
                <a:off x="1824644" y="2765292"/>
                <a:ext cx="5135014" cy="1159551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/>
              <p:cNvCxnSpPr>
                <a:stCxn id="425" idx="0"/>
                <a:endCxn id="418" idx="2"/>
              </p:cNvCxnSpPr>
              <p:nvPr/>
            </p:nvCxnSpPr>
            <p:spPr>
              <a:xfrm flipV="1">
                <a:off x="1824644" y="2743817"/>
                <a:ext cx="5717777" cy="118102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/>
              <p:cNvCxnSpPr>
                <a:stCxn id="425" idx="0"/>
                <a:endCxn id="424" idx="2"/>
              </p:cNvCxnSpPr>
              <p:nvPr/>
            </p:nvCxnSpPr>
            <p:spPr>
              <a:xfrm flipV="1">
                <a:off x="1824644" y="3036474"/>
                <a:ext cx="6097713" cy="88836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/>
              <p:cNvCxnSpPr>
                <a:stCxn id="425" idx="0"/>
                <a:endCxn id="429" idx="0"/>
              </p:cNvCxnSpPr>
              <p:nvPr/>
            </p:nvCxnSpPr>
            <p:spPr>
              <a:xfrm flipV="1">
                <a:off x="1824644" y="3718912"/>
                <a:ext cx="4753828" cy="205931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/>
              <p:cNvCxnSpPr>
                <a:stCxn id="425" idx="0"/>
                <a:endCxn id="430" idx="0"/>
              </p:cNvCxnSpPr>
              <p:nvPr/>
            </p:nvCxnSpPr>
            <p:spPr>
              <a:xfrm>
                <a:off x="1824644" y="3924843"/>
                <a:ext cx="5994346" cy="13745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/>
              <p:cNvCxnSpPr>
                <a:stCxn id="425" idx="0"/>
                <a:endCxn id="422" idx="0"/>
              </p:cNvCxnSpPr>
              <p:nvPr/>
            </p:nvCxnSpPr>
            <p:spPr>
              <a:xfrm>
                <a:off x="1824644" y="3924843"/>
                <a:ext cx="5766903" cy="59911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/>
              <p:cNvCxnSpPr>
                <a:stCxn id="425" idx="0"/>
                <a:endCxn id="421" idx="0"/>
              </p:cNvCxnSpPr>
              <p:nvPr/>
            </p:nvCxnSpPr>
            <p:spPr>
              <a:xfrm>
                <a:off x="1824644" y="3924843"/>
                <a:ext cx="5508677" cy="9737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/>
              <p:cNvCxnSpPr>
                <a:stCxn id="425" idx="0"/>
                <a:endCxn id="427" idx="0"/>
              </p:cNvCxnSpPr>
              <p:nvPr/>
            </p:nvCxnSpPr>
            <p:spPr>
              <a:xfrm flipV="1">
                <a:off x="1824644" y="3733800"/>
                <a:ext cx="2189084" cy="19104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/>
              <p:cNvCxnSpPr>
                <a:stCxn id="425" idx="0"/>
                <a:endCxn id="428" idx="0"/>
              </p:cNvCxnSpPr>
              <p:nvPr/>
            </p:nvCxnSpPr>
            <p:spPr>
              <a:xfrm>
                <a:off x="1824644" y="3924843"/>
                <a:ext cx="2746521" cy="3047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/>
              <p:cNvCxnSpPr>
                <a:stCxn id="425" idx="0"/>
                <a:endCxn id="420" idx="0"/>
              </p:cNvCxnSpPr>
              <p:nvPr/>
            </p:nvCxnSpPr>
            <p:spPr>
              <a:xfrm>
                <a:off x="1824644" y="3924843"/>
                <a:ext cx="3177913" cy="97374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/>
              <p:cNvCxnSpPr>
                <a:stCxn id="426" idx="0"/>
                <a:endCxn id="415" idx="2"/>
              </p:cNvCxnSpPr>
              <p:nvPr/>
            </p:nvCxnSpPr>
            <p:spPr>
              <a:xfrm flipV="1">
                <a:off x="2366216" y="2594088"/>
                <a:ext cx="1986412" cy="139207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/>
              <p:cNvCxnSpPr>
                <a:stCxn id="426" idx="0"/>
                <a:endCxn id="423" idx="2"/>
              </p:cNvCxnSpPr>
              <p:nvPr/>
            </p:nvCxnSpPr>
            <p:spPr>
              <a:xfrm flipV="1">
                <a:off x="2366216" y="2653597"/>
                <a:ext cx="2498682" cy="133257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>
                <a:stCxn id="426" idx="0"/>
                <a:endCxn id="416" idx="2"/>
              </p:cNvCxnSpPr>
              <p:nvPr/>
            </p:nvCxnSpPr>
            <p:spPr>
              <a:xfrm flipV="1">
                <a:off x="2366216" y="3124958"/>
                <a:ext cx="3036793" cy="86120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/>
              <p:cNvCxnSpPr>
                <a:stCxn id="426" idx="0"/>
                <a:endCxn id="417" idx="2"/>
              </p:cNvCxnSpPr>
              <p:nvPr/>
            </p:nvCxnSpPr>
            <p:spPr>
              <a:xfrm flipV="1">
                <a:off x="2366216" y="2765292"/>
                <a:ext cx="4593442" cy="122087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>
                <a:stCxn id="426" idx="0"/>
                <a:endCxn id="418" idx="2"/>
              </p:cNvCxnSpPr>
              <p:nvPr/>
            </p:nvCxnSpPr>
            <p:spPr>
              <a:xfrm flipV="1">
                <a:off x="2366216" y="2743817"/>
                <a:ext cx="5176205" cy="124235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>
                <a:stCxn id="426" idx="0"/>
                <a:endCxn id="424" idx="2"/>
              </p:cNvCxnSpPr>
              <p:nvPr/>
            </p:nvCxnSpPr>
            <p:spPr>
              <a:xfrm flipV="1">
                <a:off x="2366216" y="3036474"/>
                <a:ext cx="5556141" cy="94969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/>
              <p:cNvCxnSpPr>
                <a:stCxn id="426" idx="0"/>
                <a:endCxn id="427" idx="0"/>
              </p:cNvCxnSpPr>
              <p:nvPr/>
            </p:nvCxnSpPr>
            <p:spPr>
              <a:xfrm flipV="1">
                <a:off x="2366216" y="3733800"/>
                <a:ext cx="1647512" cy="252367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/>
              <p:cNvCxnSpPr>
                <a:stCxn id="426" idx="0"/>
                <a:endCxn id="420" idx="0"/>
              </p:cNvCxnSpPr>
              <p:nvPr/>
            </p:nvCxnSpPr>
            <p:spPr>
              <a:xfrm>
                <a:off x="2366216" y="3986167"/>
                <a:ext cx="2636341" cy="3605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/>
              <p:cNvCxnSpPr>
                <a:stCxn id="426" idx="0"/>
                <a:endCxn id="428" idx="0"/>
              </p:cNvCxnSpPr>
              <p:nvPr/>
            </p:nvCxnSpPr>
            <p:spPr>
              <a:xfrm flipV="1">
                <a:off x="2366216" y="3955318"/>
                <a:ext cx="2204949" cy="3084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/>
              <p:cNvCxnSpPr>
                <a:stCxn id="426" idx="0"/>
                <a:endCxn id="429" idx="0"/>
              </p:cNvCxnSpPr>
              <p:nvPr/>
            </p:nvCxnSpPr>
            <p:spPr>
              <a:xfrm flipV="1">
                <a:off x="2366216" y="3718912"/>
                <a:ext cx="4212256" cy="26725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Straight Connector 463"/>
              <p:cNvCxnSpPr>
                <a:stCxn id="426" idx="0"/>
                <a:endCxn id="430" idx="0"/>
              </p:cNvCxnSpPr>
              <p:nvPr/>
            </p:nvCxnSpPr>
            <p:spPr>
              <a:xfrm>
                <a:off x="2366216" y="3986167"/>
                <a:ext cx="5452774" cy="7612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/>
              <p:cNvCxnSpPr>
                <a:stCxn id="419" idx="0"/>
                <a:endCxn id="415" idx="2"/>
              </p:cNvCxnSpPr>
              <p:nvPr/>
            </p:nvCxnSpPr>
            <p:spPr>
              <a:xfrm flipV="1">
                <a:off x="2523828" y="2594088"/>
                <a:ext cx="1828800" cy="1475711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Straight Connector 465"/>
              <p:cNvCxnSpPr>
                <a:stCxn id="419" idx="0"/>
                <a:endCxn id="423" idx="2"/>
              </p:cNvCxnSpPr>
              <p:nvPr/>
            </p:nvCxnSpPr>
            <p:spPr>
              <a:xfrm flipV="1">
                <a:off x="2523828" y="2653597"/>
                <a:ext cx="2341070" cy="1416202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Straight Connector 466"/>
              <p:cNvCxnSpPr>
                <a:stCxn id="419" idx="0"/>
                <a:endCxn id="416" idx="2"/>
              </p:cNvCxnSpPr>
              <p:nvPr/>
            </p:nvCxnSpPr>
            <p:spPr>
              <a:xfrm flipV="1">
                <a:off x="2523828" y="3124958"/>
                <a:ext cx="2879181" cy="944841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/>
              <p:cNvCxnSpPr>
                <a:stCxn id="419" idx="0"/>
                <a:endCxn id="417" idx="2"/>
              </p:cNvCxnSpPr>
              <p:nvPr/>
            </p:nvCxnSpPr>
            <p:spPr>
              <a:xfrm flipV="1">
                <a:off x="2523828" y="2765292"/>
                <a:ext cx="4435830" cy="1304507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/>
              <p:cNvCxnSpPr>
                <a:stCxn id="419" idx="0"/>
                <a:endCxn id="418" idx="2"/>
              </p:cNvCxnSpPr>
              <p:nvPr/>
            </p:nvCxnSpPr>
            <p:spPr>
              <a:xfrm flipV="1">
                <a:off x="2523828" y="2743817"/>
                <a:ext cx="5018593" cy="1325982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Straight Connector 469"/>
              <p:cNvCxnSpPr>
                <a:stCxn id="419" idx="0"/>
                <a:endCxn id="427" idx="0"/>
              </p:cNvCxnSpPr>
              <p:nvPr/>
            </p:nvCxnSpPr>
            <p:spPr>
              <a:xfrm flipV="1">
                <a:off x="2523828" y="3733800"/>
                <a:ext cx="1489900" cy="33599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Straight Connector 470"/>
              <p:cNvCxnSpPr>
                <a:stCxn id="419" idx="0"/>
                <a:endCxn id="428" idx="0"/>
              </p:cNvCxnSpPr>
              <p:nvPr/>
            </p:nvCxnSpPr>
            <p:spPr>
              <a:xfrm flipV="1">
                <a:off x="2523828" y="3955318"/>
                <a:ext cx="2047337" cy="114481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Straight Connector 471"/>
              <p:cNvCxnSpPr>
                <a:stCxn id="419" idx="0"/>
                <a:endCxn id="420" idx="0"/>
              </p:cNvCxnSpPr>
              <p:nvPr/>
            </p:nvCxnSpPr>
            <p:spPr>
              <a:xfrm flipV="1">
                <a:off x="2523828" y="4022217"/>
                <a:ext cx="2478729" cy="47582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Straight Connector 472"/>
              <p:cNvCxnSpPr>
                <a:stCxn id="419" idx="0"/>
                <a:endCxn id="429" idx="0"/>
              </p:cNvCxnSpPr>
              <p:nvPr/>
            </p:nvCxnSpPr>
            <p:spPr>
              <a:xfrm flipV="1">
                <a:off x="2523828" y="3718912"/>
                <a:ext cx="4054644" cy="350887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Straight Connector 473"/>
              <p:cNvCxnSpPr>
                <a:stCxn id="419" idx="0"/>
                <a:endCxn id="422" idx="0"/>
              </p:cNvCxnSpPr>
              <p:nvPr/>
            </p:nvCxnSpPr>
            <p:spPr>
              <a:xfrm flipV="1">
                <a:off x="2523828" y="3984754"/>
                <a:ext cx="5067719" cy="8504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Straight Connector 474"/>
              <p:cNvCxnSpPr>
                <a:stCxn id="419" idx="0"/>
                <a:endCxn id="430" idx="0"/>
              </p:cNvCxnSpPr>
              <p:nvPr/>
            </p:nvCxnSpPr>
            <p:spPr>
              <a:xfrm flipV="1">
                <a:off x="2523828" y="4062293"/>
                <a:ext cx="5295162" cy="750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Straight Connector 475"/>
              <p:cNvCxnSpPr>
                <a:stCxn id="419" idx="0"/>
                <a:endCxn id="421" idx="0"/>
              </p:cNvCxnSpPr>
              <p:nvPr/>
            </p:nvCxnSpPr>
            <p:spPr>
              <a:xfrm flipV="1">
                <a:off x="2523828" y="4022216"/>
                <a:ext cx="4809493" cy="4758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Straight Connector 476"/>
              <p:cNvCxnSpPr>
                <a:stCxn id="427" idx="0"/>
                <a:endCxn id="415" idx="2"/>
              </p:cNvCxnSpPr>
              <p:nvPr/>
            </p:nvCxnSpPr>
            <p:spPr>
              <a:xfrm flipV="1">
                <a:off x="4013728" y="2594088"/>
                <a:ext cx="338900" cy="1139712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Straight Connector 477"/>
              <p:cNvCxnSpPr>
                <a:stCxn id="427" idx="0"/>
                <a:endCxn id="423" idx="2"/>
              </p:cNvCxnSpPr>
              <p:nvPr/>
            </p:nvCxnSpPr>
            <p:spPr>
              <a:xfrm flipV="1">
                <a:off x="4013728" y="2653597"/>
                <a:ext cx="851170" cy="108020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Straight Connector 478"/>
              <p:cNvCxnSpPr>
                <a:stCxn id="427" idx="0"/>
                <a:endCxn id="416" idx="2"/>
              </p:cNvCxnSpPr>
              <p:nvPr/>
            </p:nvCxnSpPr>
            <p:spPr>
              <a:xfrm flipV="1">
                <a:off x="4013728" y="3124958"/>
                <a:ext cx="1389281" cy="608842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Straight Connector 479"/>
              <p:cNvCxnSpPr>
                <a:stCxn id="428" idx="0"/>
                <a:endCxn id="415" idx="2"/>
              </p:cNvCxnSpPr>
              <p:nvPr/>
            </p:nvCxnSpPr>
            <p:spPr>
              <a:xfrm flipH="1" flipV="1">
                <a:off x="4352628" y="2594088"/>
                <a:ext cx="218537" cy="136123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Straight Connector 480"/>
              <p:cNvCxnSpPr>
                <a:stCxn id="420" idx="0"/>
                <a:endCxn id="423" idx="2"/>
              </p:cNvCxnSpPr>
              <p:nvPr/>
            </p:nvCxnSpPr>
            <p:spPr>
              <a:xfrm flipH="1" flipV="1">
                <a:off x="4864898" y="2653597"/>
                <a:ext cx="137659" cy="136862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Straight Connector 481"/>
              <p:cNvCxnSpPr>
                <a:stCxn id="428" idx="0"/>
                <a:endCxn id="416" idx="2"/>
              </p:cNvCxnSpPr>
              <p:nvPr/>
            </p:nvCxnSpPr>
            <p:spPr>
              <a:xfrm flipV="1">
                <a:off x="4571165" y="3124958"/>
                <a:ext cx="831844" cy="83036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Connector 482"/>
              <p:cNvCxnSpPr>
                <a:stCxn id="420" idx="0"/>
                <a:endCxn id="416" idx="2"/>
              </p:cNvCxnSpPr>
              <p:nvPr/>
            </p:nvCxnSpPr>
            <p:spPr>
              <a:xfrm flipV="1">
                <a:off x="5002557" y="3124958"/>
                <a:ext cx="400452" cy="89725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Straight Connector 483"/>
              <p:cNvCxnSpPr>
                <a:stCxn id="420" idx="0"/>
                <a:endCxn id="423" idx="2"/>
              </p:cNvCxnSpPr>
              <p:nvPr/>
            </p:nvCxnSpPr>
            <p:spPr>
              <a:xfrm flipH="1" flipV="1">
                <a:off x="4864898" y="2653597"/>
                <a:ext cx="137659" cy="136862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/>
              <p:cNvCxnSpPr>
                <a:stCxn id="428" idx="0"/>
                <a:endCxn id="414" idx="2"/>
              </p:cNvCxnSpPr>
              <p:nvPr/>
            </p:nvCxnSpPr>
            <p:spPr>
              <a:xfrm flipH="1" flipV="1">
                <a:off x="2831959" y="3117610"/>
                <a:ext cx="1739206" cy="83770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Straight Connector 485"/>
              <p:cNvCxnSpPr>
                <a:stCxn id="427" idx="0"/>
                <a:endCxn id="414" idx="2"/>
              </p:cNvCxnSpPr>
              <p:nvPr/>
            </p:nvCxnSpPr>
            <p:spPr>
              <a:xfrm flipH="1" flipV="1">
                <a:off x="2831959" y="3117610"/>
                <a:ext cx="1181769" cy="61619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/>
              <p:cNvCxnSpPr>
                <a:stCxn id="427" idx="0"/>
                <a:endCxn id="413" idx="2"/>
              </p:cNvCxnSpPr>
              <p:nvPr/>
            </p:nvCxnSpPr>
            <p:spPr>
              <a:xfrm flipH="1" flipV="1">
                <a:off x="2176576" y="2638724"/>
                <a:ext cx="1837152" cy="109507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Straight Connector 487"/>
              <p:cNvCxnSpPr>
                <a:stCxn id="427" idx="0"/>
                <a:endCxn id="412" idx="2"/>
              </p:cNvCxnSpPr>
              <p:nvPr/>
            </p:nvCxnSpPr>
            <p:spPr>
              <a:xfrm flipH="1" flipV="1">
                <a:off x="1765957" y="2594359"/>
                <a:ext cx="2247771" cy="1139441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Straight Connector 488"/>
              <p:cNvCxnSpPr>
                <a:stCxn id="420" idx="0"/>
                <a:endCxn id="414" idx="2"/>
              </p:cNvCxnSpPr>
              <p:nvPr/>
            </p:nvCxnSpPr>
            <p:spPr>
              <a:xfrm flipH="1" flipV="1">
                <a:off x="2831959" y="3117610"/>
                <a:ext cx="2170598" cy="904607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Straight Connector 489"/>
              <p:cNvCxnSpPr>
                <a:stCxn id="420" idx="0"/>
                <a:endCxn id="417" idx="2"/>
              </p:cNvCxnSpPr>
              <p:nvPr/>
            </p:nvCxnSpPr>
            <p:spPr>
              <a:xfrm flipV="1">
                <a:off x="5002557" y="2765292"/>
                <a:ext cx="1957101" cy="125692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Straight Connector 490"/>
              <p:cNvCxnSpPr>
                <a:stCxn id="420" idx="0"/>
                <a:endCxn id="418" idx="2"/>
              </p:cNvCxnSpPr>
              <p:nvPr/>
            </p:nvCxnSpPr>
            <p:spPr>
              <a:xfrm flipV="1">
                <a:off x="5002557" y="2743817"/>
                <a:ext cx="2539864" cy="127840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Straight Connector 491"/>
              <p:cNvCxnSpPr>
                <a:stCxn id="420" idx="0"/>
                <a:endCxn id="424" idx="2"/>
              </p:cNvCxnSpPr>
              <p:nvPr/>
            </p:nvCxnSpPr>
            <p:spPr>
              <a:xfrm flipV="1">
                <a:off x="5002557" y="3036474"/>
                <a:ext cx="2919800" cy="98574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Straight Connector 492"/>
              <p:cNvCxnSpPr>
                <a:stCxn id="428" idx="0"/>
                <a:endCxn id="417" idx="2"/>
              </p:cNvCxnSpPr>
              <p:nvPr/>
            </p:nvCxnSpPr>
            <p:spPr>
              <a:xfrm flipV="1">
                <a:off x="4571165" y="2765292"/>
                <a:ext cx="2388493" cy="119002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Straight Connector 493"/>
              <p:cNvCxnSpPr>
                <a:stCxn id="428" idx="0"/>
                <a:endCxn id="418" idx="2"/>
              </p:cNvCxnSpPr>
              <p:nvPr/>
            </p:nvCxnSpPr>
            <p:spPr>
              <a:xfrm flipV="1">
                <a:off x="4571165" y="2743817"/>
                <a:ext cx="2971256" cy="1211501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/>
              <p:cNvCxnSpPr>
                <a:stCxn id="427" idx="0"/>
                <a:endCxn id="417" idx="2"/>
              </p:cNvCxnSpPr>
              <p:nvPr/>
            </p:nvCxnSpPr>
            <p:spPr>
              <a:xfrm flipV="1">
                <a:off x="4013728" y="2765292"/>
                <a:ext cx="2945930" cy="96850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Straight Connector 495"/>
              <p:cNvCxnSpPr>
                <a:stCxn id="427" idx="0"/>
                <a:endCxn id="418" idx="2"/>
              </p:cNvCxnSpPr>
              <p:nvPr/>
            </p:nvCxnSpPr>
            <p:spPr>
              <a:xfrm flipV="1">
                <a:off x="4013728" y="2743817"/>
                <a:ext cx="3528693" cy="98998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Straight Connector 496"/>
              <p:cNvCxnSpPr>
                <a:stCxn id="427" idx="0"/>
                <a:endCxn id="417" idx="2"/>
              </p:cNvCxnSpPr>
              <p:nvPr/>
            </p:nvCxnSpPr>
            <p:spPr>
              <a:xfrm flipV="1">
                <a:off x="4013728" y="2765292"/>
                <a:ext cx="2945930" cy="96850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Straight Connector 497"/>
              <p:cNvCxnSpPr>
                <a:stCxn id="427" idx="0"/>
                <a:endCxn id="424" idx="2"/>
              </p:cNvCxnSpPr>
              <p:nvPr/>
            </p:nvCxnSpPr>
            <p:spPr>
              <a:xfrm flipV="1">
                <a:off x="4013728" y="3036474"/>
                <a:ext cx="3908629" cy="69732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/>
              <p:cNvCxnSpPr>
                <a:stCxn id="429" idx="0"/>
                <a:endCxn id="417" idx="2"/>
              </p:cNvCxnSpPr>
              <p:nvPr/>
            </p:nvCxnSpPr>
            <p:spPr>
              <a:xfrm flipV="1">
                <a:off x="6578472" y="2765292"/>
                <a:ext cx="381186" cy="95362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Straight Connector 499"/>
              <p:cNvCxnSpPr>
                <a:stCxn id="429" idx="0"/>
                <a:endCxn id="418" idx="2"/>
              </p:cNvCxnSpPr>
              <p:nvPr/>
            </p:nvCxnSpPr>
            <p:spPr>
              <a:xfrm flipV="1">
                <a:off x="6578472" y="2743817"/>
                <a:ext cx="963949" cy="97509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Straight Connector 500"/>
              <p:cNvCxnSpPr>
                <a:stCxn id="429" idx="0"/>
                <a:endCxn id="418" idx="2"/>
              </p:cNvCxnSpPr>
              <p:nvPr/>
            </p:nvCxnSpPr>
            <p:spPr>
              <a:xfrm flipV="1">
                <a:off x="6578472" y="2743817"/>
                <a:ext cx="963949" cy="97509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Straight Connector 501"/>
              <p:cNvCxnSpPr>
                <a:stCxn id="429" idx="0"/>
                <a:endCxn id="424" idx="2"/>
              </p:cNvCxnSpPr>
              <p:nvPr/>
            </p:nvCxnSpPr>
            <p:spPr>
              <a:xfrm flipV="1">
                <a:off x="6578472" y="3036474"/>
                <a:ext cx="1343885" cy="68243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/>
              <p:cNvCxnSpPr>
                <a:stCxn id="429" idx="0"/>
                <a:endCxn id="416" idx="2"/>
              </p:cNvCxnSpPr>
              <p:nvPr/>
            </p:nvCxnSpPr>
            <p:spPr>
              <a:xfrm flipH="1" flipV="1">
                <a:off x="5403009" y="3124958"/>
                <a:ext cx="1175463" cy="593954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Straight Connector 503"/>
              <p:cNvCxnSpPr>
                <a:stCxn id="429" idx="0"/>
                <a:endCxn id="423" idx="2"/>
              </p:cNvCxnSpPr>
              <p:nvPr/>
            </p:nvCxnSpPr>
            <p:spPr>
              <a:xfrm flipH="1" flipV="1">
                <a:off x="4864898" y="2653597"/>
                <a:ext cx="1713574" cy="106531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/>
              <p:cNvCxnSpPr>
                <a:stCxn id="429" idx="0"/>
                <a:endCxn id="415" idx="2"/>
              </p:cNvCxnSpPr>
              <p:nvPr/>
            </p:nvCxnSpPr>
            <p:spPr>
              <a:xfrm flipH="1" flipV="1">
                <a:off x="4352628" y="2594088"/>
                <a:ext cx="2225844" cy="1124824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Straight Connector 505"/>
              <p:cNvCxnSpPr>
                <a:stCxn id="429" idx="0"/>
                <a:endCxn id="414" idx="2"/>
              </p:cNvCxnSpPr>
              <p:nvPr/>
            </p:nvCxnSpPr>
            <p:spPr>
              <a:xfrm flipH="1" flipV="1">
                <a:off x="2831959" y="3117610"/>
                <a:ext cx="3746513" cy="601302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/>
              <p:cNvCxnSpPr>
                <a:stCxn id="429" idx="0"/>
                <a:endCxn id="413" idx="2"/>
              </p:cNvCxnSpPr>
              <p:nvPr/>
            </p:nvCxnSpPr>
            <p:spPr>
              <a:xfrm flipH="1" flipV="1">
                <a:off x="2176576" y="2638724"/>
                <a:ext cx="4401896" cy="108018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Straight Connector 507"/>
              <p:cNvCxnSpPr>
                <a:stCxn id="429" idx="0"/>
                <a:endCxn id="412" idx="2"/>
              </p:cNvCxnSpPr>
              <p:nvPr/>
            </p:nvCxnSpPr>
            <p:spPr>
              <a:xfrm flipH="1" flipV="1">
                <a:off x="1765957" y="2594359"/>
                <a:ext cx="4812515" cy="112455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Straight Connector 508"/>
              <p:cNvCxnSpPr>
                <a:stCxn id="430" idx="0"/>
                <a:endCxn id="412" idx="2"/>
              </p:cNvCxnSpPr>
              <p:nvPr/>
            </p:nvCxnSpPr>
            <p:spPr>
              <a:xfrm flipH="1" flipV="1">
                <a:off x="1765957" y="2594359"/>
                <a:ext cx="6053033" cy="1467934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/>
              <p:cNvCxnSpPr>
                <a:stCxn id="430" idx="0"/>
                <a:endCxn id="413" idx="2"/>
              </p:cNvCxnSpPr>
              <p:nvPr/>
            </p:nvCxnSpPr>
            <p:spPr>
              <a:xfrm flipH="1" flipV="1">
                <a:off x="2176576" y="2638724"/>
                <a:ext cx="5642414" cy="142356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/>
              <p:cNvCxnSpPr>
                <a:stCxn id="430" idx="0"/>
                <a:endCxn id="415" idx="2"/>
              </p:cNvCxnSpPr>
              <p:nvPr/>
            </p:nvCxnSpPr>
            <p:spPr>
              <a:xfrm flipH="1" flipV="1">
                <a:off x="4352628" y="2594088"/>
                <a:ext cx="3466362" cy="146820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/>
              <p:cNvCxnSpPr>
                <a:stCxn id="430" idx="0"/>
                <a:endCxn id="423" idx="2"/>
              </p:cNvCxnSpPr>
              <p:nvPr/>
            </p:nvCxnSpPr>
            <p:spPr>
              <a:xfrm flipH="1" flipV="1">
                <a:off x="4864898" y="2653597"/>
                <a:ext cx="2954092" cy="140869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Straight Connector 512"/>
              <p:cNvCxnSpPr>
                <a:stCxn id="422" idx="0"/>
                <a:endCxn id="416" idx="2"/>
              </p:cNvCxnSpPr>
              <p:nvPr/>
            </p:nvCxnSpPr>
            <p:spPr>
              <a:xfrm flipH="1" flipV="1">
                <a:off x="5403009" y="3124958"/>
                <a:ext cx="2188538" cy="85979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Straight Connector 513"/>
              <p:cNvCxnSpPr>
                <a:stCxn id="422" idx="0"/>
                <a:endCxn id="416" idx="2"/>
              </p:cNvCxnSpPr>
              <p:nvPr/>
            </p:nvCxnSpPr>
            <p:spPr>
              <a:xfrm flipH="1" flipV="1">
                <a:off x="5403009" y="3124958"/>
                <a:ext cx="2188538" cy="85979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Straight Connector 514"/>
              <p:cNvCxnSpPr>
                <a:stCxn id="422" idx="0"/>
                <a:endCxn id="414" idx="2"/>
              </p:cNvCxnSpPr>
              <p:nvPr/>
            </p:nvCxnSpPr>
            <p:spPr>
              <a:xfrm flipH="1" flipV="1">
                <a:off x="2831959" y="3117610"/>
                <a:ext cx="4759588" cy="867144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Straight Connector 515"/>
              <p:cNvCxnSpPr>
                <a:stCxn id="422" idx="0"/>
                <a:endCxn id="413" idx="2"/>
              </p:cNvCxnSpPr>
              <p:nvPr/>
            </p:nvCxnSpPr>
            <p:spPr>
              <a:xfrm flipH="1" flipV="1">
                <a:off x="2176576" y="2638724"/>
                <a:ext cx="5414971" cy="134603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Straight Connector 516"/>
              <p:cNvCxnSpPr>
                <a:stCxn id="422" idx="0"/>
                <a:endCxn id="412" idx="2"/>
              </p:cNvCxnSpPr>
              <p:nvPr/>
            </p:nvCxnSpPr>
            <p:spPr>
              <a:xfrm flipH="1" flipV="1">
                <a:off x="1765957" y="2594359"/>
                <a:ext cx="5825590" cy="139039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Straight Connector 517"/>
              <p:cNvCxnSpPr>
                <a:stCxn id="430" idx="0"/>
                <a:endCxn id="417" idx="2"/>
              </p:cNvCxnSpPr>
              <p:nvPr/>
            </p:nvCxnSpPr>
            <p:spPr>
              <a:xfrm flipH="1" flipV="1">
                <a:off x="6959658" y="2765292"/>
                <a:ext cx="859332" cy="1297001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/>
              <p:cNvCxnSpPr>
                <a:stCxn id="430" idx="0"/>
                <a:endCxn id="418" idx="2"/>
              </p:cNvCxnSpPr>
              <p:nvPr/>
            </p:nvCxnSpPr>
            <p:spPr>
              <a:xfrm flipH="1" flipV="1">
                <a:off x="7542421" y="2743817"/>
                <a:ext cx="276569" cy="131847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Straight Connector 519"/>
              <p:cNvCxnSpPr>
                <a:stCxn id="430" idx="0"/>
                <a:endCxn id="424" idx="2"/>
              </p:cNvCxnSpPr>
              <p:nvPr/>
            </p:nvCxnSpPr>
            <p:spPr>
              <a:xfrm flipV="1">
                <a:off x="7818990" y="3036474"/>
                <a:ext cx="103367" cy="102581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/>
              <p:cNvCxnSpPr>
                <a:stCxn id="422" idx="0"/>
                <a:endCxn id="424" idx="2"/>
              </p:cNvCxnSpPr>
              <p:nvPr/>
            </p:nvCxnSpPr>
            <p:spPr>
              <a:xfrm flipV="1">
                <a:off x="7591547" y="3036474"/>
                <a:ext cx="330810" cy="94828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/>
              <p:cNvCxnSpPr>
                <a:stCxn id="422" idx="0"/>
                <a:endCxn id="417" idx="2"/>
              </p:cNvCxnSpPr>
              <p:nvPr/>
            </p:nvCxnSpPr>
            <p:spPr>
              <a:xfrm flipH="1" flipV="1">
                <a:off x="6959658" y="2765292"/>
                <a:ext cx="631889" cy="1219462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/>
              <p:cNvCxnSpPr>
                <a:stCxn id="421" idx="0"/>
                <a:endCxn id="417" idx="2"/>
              </p:cNvCxnSpPr>
              <p:nvPr/>
            </p:nvCxnSpPr>
            <p:spPr>
              <a:xfrm flipH="1" flipV="1">
                <a:off x="6959658" y="2765292"/>
                <a:ext cx="373663" cy="1256924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Straight Connector 523"/>
              <p:cNvCxnSpPr>
                <a:stCxn id="421" idx="0"/>
                <a:endCxn id="424" idx="2"/>
              </p:cNvCxnSpPr>
              <p:nvPr/>
            </p:nvCxnSpPr>
            <p:spPr>
              <a:xfrm flipV="1">
                <a:off x="7333321" y="3036474"/>
                <a:ext cx="589036" cy="985742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/>
              <p:cNvCxnSpPr>
                <a:stCxn id="421" idx="0"/>
                <a:endCxn id="418" idx="2"/>
              </p:cNvCxnSpPr>
              <p:nvPr/>
            </p:nvCxnSpPr>
            <p:spPr>
              <a:xfrm flipV="1">
                <a:off x="7333321" y="2743817"/>
                <a:ext cx="209100" cy="127839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Straight Connector 525"/>
              <p:cNvCxnSpPr>
                <a:stCxn id="420" idx="0"/>
                <a:endCxn id="422" idx="0"/>
              </p:cNvCxnSpPr>
              <p:nvPr/>
            </p:nvCxnSpPr>
            <p:spPr>
              <a:xfrm flipV="1">
                <a:off x="5002557" y="3984754"/>
                <a:ext cx="2588990" cy="3746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/>
              <p:cNvCxnSpPr>
                <a:stCxn id="428" idx="0"/>
                <a:endCxn id="422" idx="0"/>
              </p:cNvCxnSpPr>
              <p:nvPr/>
            </p:nvCxnSpPr>
            <p:spPr>
              <a:xfrm>
                <a:off x="4571165" y="3955318"/>
                <a:ext cx="3020382" cy="2943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Straight Connector 527"/>
              <p:cNvCxnSpPr>
                <a:endCxn id="422" idx="0"/>
              </p:cNvCxnSpPr>
              <p:nvPr/>
            </p:nvCxnSpPr>
            <p:spPr>
              <a:xfrm>
                <a:off x="4004544" y="3733704"/>
                <a:ext cx="3587003" cy="25105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Straight Connector 528"/>
              <p:cNvCxnSpPr>
                <a:endCxn id="429" idx="0"/>
              </p:cNvCxnSpPr>
              <p:nvPr/>
            </p:nvCxnSpPr>
            <p:spPr>
              <a:xfrm flipV="1">
                <a:off x="5549434" y="3718912"/>
                <a:ext cx="1029038" cy="124924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Straight Connector 529"/>
              <p:cNvCxnSpPr>
                <a:stCxn id="420" idx="0"/>
                <a:endCxn id="429" idx="0"/>
              </p:cNvCxnSpPr>
              <p:nvPr/>
            </p:nvCxnSpPr>
            <p:spPr>
              <a:xfrm flipV="1">
                <a:off x="5002557" y="3718912"/>
                <a:ext cx="1575915" cy="30330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Straight Connector 530"/>
              <p:cNvCxnSpPr>
                <a:stCxn id="428" idx="0"/>
                <a:endCxn id="429" idx="0"/>
              </p:cNvCxnSpPr>
              <p:nvPr/>
            </p:nvCxnSpPr>
            <p:spPr>
              <a:xfrm flipV="1">
                <a:off x="4571165" y="3718912"/>
                <a:ext cx="2007307" cy="23640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Straight Connector 531"/>
              <p:cNvCxnSpPr>
                <a:stCxn id="427" idx="0"/>
                <a:endCxn id="429" idx="0"/>
              </p:cNvCxnSpPr>
              <p:nvPr/>
            </p:nvCxnSpPr>
            <p:spPr>
              <a:xfrm flipV="1">
                <a:off x="4013728" y="3718912"/>
                <a:ext cx="2564744" cy="1488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Straight Connector 532"/>
              <p:cNvCxnSpPr>
                <a:stCxn id="427" idx="0"/>
                <a:endCxn id="430" idx="0"/>
              </p:cNvCxnSpPr>
              <p:nvPr/>
            </p:nvCxnSpPr>
            <p:spPr>
              <a:xfrm>
                <a:off x="4013728" y="3733800"/>
                <a:ext cx="3805262" cy="32849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Straight Connector 533"/>
              <p:cNvCxnSpPr>
                <a:stCxn id="428" idx="0"/>
                <a:endCxn id="430" idx="0"/>
              </p:cNvCxnSpPr>
              <p:nvPr/>
            </p:nvCxnSpPr>
            <p:spPr>
              <a:xfrm>
                <a:off x="4571165" y="3955318"/>
                <a:ext cx="3247825" cy="10697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/>
              <p:cNvCxnSpPr>
                <a:stCxn id="420" idx="0"/>
                <a:endCxn id="430" idx="0"/>
              </p:cNvCxnSpPr>
              <p:nvPr/>
            </p:nvCxnSpPr>
            <p:spPr>
              <a:xfrm>
                <a:off x="5002557" y="4022217"/>
                <a:ext cx="2816433" cy="4007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/>
              <p:cNvCxnSpPr>
                <a:stCxn id="420" idx="0"/>
                <a:endCxn id="421" idx="0"/>
              </p:cNvCxnSpPr>
              <p:nvPr/>
            </p:nvCxnSpPr>
            <p:spPr>
              <a:xfrm flipV="1">
                <a:off x="5002557" y="4022216"/>
                <a:ext cx="2330764" cy="1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/>
              <p:cNvCxnSpPr>
                <a:stCxn id="427" idx="0"/>
                <a:endCxn id="421" idx="0"/>
              </p:cNvCxnSpPr>
              <p:nvPr/>
            </p:nvCxnSpPr>
            <p:spPr>
              <a:xfrm>
                <a:off x="4013728" y="3733800"/>
                <a:ext cx="3319593" cy="28841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Straight Connector 537"/>
              <p:cNvCxnSpPr>
                <a:endCxn id="414" idx="2"/>
              </p:cNvCxnSpPr>
              <p:nvPr/>
            </p:nvCxnSpPr>
            <p:spPr>
              <a:xfrm flipH="1">
                <a:off x="2831959" y="2894571"/>
                <a:ext cx="1381582" cy="22303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Straight Connector 538"/>
              <p:cNvCxnSpPr>
                <a:stCxn id="423" idx="2"/>
                <a:endCxn id="414" idx="2"/>
              </p:cNvCxnSpPr>
              <p:nvPr/>
            </p:nvCxnSpPr>
            <p:spPr>
              <a:xfrm flipH="1">
                <a:off x="2831959" y="2653597"/>
                <a:ext cx="2032939" cy="46401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Straight Connector 539"/>
              <p:cNvCxnSpPr>
                <a:stCxn id="423" idx="2"/>
                <a:endCxn id="414" idx="2"/>
              </p:cNvCxnSpPr>
              <p:nvPr/>
            </p:nvCxnSpPr>
            <p:spPr>
              <a:xfrm flipH="1">
                <a:off x="2831959" y="2653597"/>
                <a:ext cx="2032939" cy="46401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1" name="Straight Connector 540"/>
              <p:cNvCxnSpPr>
                <a:stCxn id="416" idx="2"/>
                <a:endCxn id="414" idx="2"/>
              </p:cNvCxnSpPr>
              <p:nvPr/>
            </p:nvCxnSpPr>
            <p:spPr>
              <a:xfrm flipH="1" flipV="1">
                <a:off x="2831959" y="3117610"/>
                <a:ext cx="2571050" cy="734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" name="Straight Connector 541"/>
              <p:cNvCxnSpPr>
                <a:stCxn id="417" idx="2"/>
                <a:endCxn id="414" idx="2"/>
              </p:cNvCxnSpPr>
              <p:nvPr/>
            </p:nvCxnSpPr>
            <p:spPr>
              <a:xfrm flipH="1">
                <a:off x="2831959" y="2765292"/>
                <a:ext cx="4127699" cy="35231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3" name="Straight Connector 542"/>
              <p:cNvCxnSpPr>
                <a:stCxn id="418" idx="2"/>
                <a:endCxn id="414" idx="2"/>
              </p:cNvCxnSpPr>
              <p:nvPr/>
            </p:nvCxnSpPr>
            <p:spPr>
              <a:xfrm flipH="1">
                <a:off x="2831959" y="2743817"/>
                <a:ext cx="4710462" cy="37379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Straight Connector 543"/>
              <p:cNvCxnSpPr>
                <a:stCxn id="424" idx="2"/>
                <a:endCxn id="414" idx="2"/>
              </p:cNvCxnSpPr>
              <p:nvPr/>
            </p:nvCxnSpPr>
            <p:spPr>
              <a:xfrm flipH="1">
                <a:off x="2831959" y="3036474"/>
                <a:ext cx="5090398" cy="8113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5" name="Straight Connector 544"/>
              <p:cNvCxnSpPr>
                <a:stCxn id="415" idx="2"/>
                <a:endCxn id="413" idx="2"/>
              </p:cNvCxnSpPr>
              <p:nvPr/>
            </p:nvCxnSpPr>
            <p:spPr>
              <a:xfrm flipH="1">
                <a:off x="2176576" y="2594088"/>
                <a:ext cx="2176052" cy="4463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6" name="Straight Connector 545"/>
              <p:cNvCxnSpPr>
                <a:stCxn id="423" idx="2"/>
                <a:endCxn id="413" idx="2"/>
              </p:cNvCxnSpPr>
              <p:nvPr/>
            </p:nvCxnSpPr>
            <p:spPr>
              <a:xfrm flipH="1" flipV="1">
                <a:off x="2176576" y="2638724"/>
                <a:ext cx="2688322" cy="1487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7" name="Straight Connector 546"/>
              <p:cNvCxnSpPr>
                <a:stCxn id="416" idx="2"/>
                <a:endCxn id="413" idx="2"/>
              </p:cNvCxnSpPr>
              <p:nvPr/>
            </p:nvCxnSpPr>
            <p:spPr>
              <a:xfrm flipH="1" flipV="1">
                <a:off x="2176576" y="2638724"/>
                <a:ext cx="3226433" cy="486234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Straight Connector 547"/>
              <p:cNvCxnSpPr>
                <a:stCxn id="417" idx="2"/>
                <a:endCxn id="412" idx="2"/>
              </p:cNvCxnSpPr>
              <p:nvPr/>
            </p:nvCxnSpPr>
            <p:spPr>
              <a:xfrm flipH="1" flipV="1">
                <a:off x="1765957" y="2594359"/>
                <a:ext cx="5193701" cy="17093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9" name="Straight Connector 548"/>
              <p:cNvCxnSpPr>
                <a:stCxn id="418" idx="2"/>
                <a:endCxn id="412" idx="2"/>
              </p:cNvCxnSpPr>
              <p:nvPr/>
            </p:nvCxnSpPr>
            <p:spPr>
              <a:xfrm flipH="1" flipV="1">
                <a:off x="1765957" y="2594359"/>
                <a:ext cx="5776464" cy="14945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Straight Connector 549"/>
              <p:cNvCxnSpPr>
                <a:stCxn id="424" idx="2"/>
                <a:endCxn id="412" idx="2"/>
              </p:cNvCxnSpPr>
              <p:nvPr/>
            </p:nvCxnSpPr>
            <p:spPr>
              <a:xfrm flipH="1" flipV="1">
                <a:off x="1765957" y="2594359"/>
                <a:ext cx="6156400" cy="44211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" name="Straight Connector 550"/>
              <p:cNvCxnSpPr>
                <a:stCxn id="423" idx="2"/>
                <a:endCxn id="412" idx="2"/>
              </p:cNvCxnSpPr>
              <p:nvPr/>
            </p:nvCxnSpPr>
            <p:spPr>
              <a:xfrm flipH="1" flipV="1">
                <a:off x="1765957" y="2594359"/>
                <a:ext cx="3098941" cy="5923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/>
              <p:cNvCxnSpPr>
                <a:stCxn id="420" idx="0"/>
                <a:endCxn id="412" idx="2"/>
              </p:cNvCxnSpPr>
              <p:nvPr/>
            </p:nvCxnSpPr>
            <p:spPr>
              <a:xfrm flipH="1" flipV="1">
                <a:off x="1765957" y="2594359"/>
                <a:ext cx="3236600" cy="142785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Connector 552"/>
              <p:cNvCxnSpPr>
                <a:stCxn id="428" idx="0"/>
                <a:endCxn id="412" idx="2"/>
              </p:cNvCxnSpPr>
              <p:nvPr/>
            </p:nvCxnSpPr>
            <p:spPr>
              <a:xfrm flipH="1" flipV="1">
                <a:off x="1765957" y="2594359"/>
                <a:ext cx="2805208" cy="136095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Straight Connector 553"/>
              <p:cNvCxnSpPr>
                <a:stCxn id="429" idx="0"/>
                <a:endCxn id="412" idx="2"/>
              </p:cNvCxnSpPr>
              <p:nvPr/>
            </p:nvCxnSpPr>
            <p:spPr>
              <a:xfrm flipH="1" flipV="1">
                <a:off x="1765957" y="2594359"/>
                <a:ext cx="4812515" cy="112455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5" name="Straight Connector 554"/>
              <p:cNvCxnSpPr>
                <a:stCxn id="421" idx="0"/>
                <a:endCxn id="412" idx="2"/>
              </p:cNvCxnSpPr>
              <p:nvPr/>
            </p:nvCxnSpPr>
            <p:spPr>
              <a:xfrm flipH="1" flipV="1">
                <a:off x="1765957" y="2594359"/>
                <a:ext cx="5567364" cy="1427857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0" name="TextBox 399"/>
            <p:cNvSpPr txBox="1"/>
            <p:nvPr/>
          </p:nvSpPr>
          <p:spPr>
            <a:xfrm>
              <a:off x="146643" y="2542928"/>
              <a:ext cx="310557" cy="9541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1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401" name="TextBox 400"/>
            <p:cNvSpPr txBox="1"/>
            <p:nvPr/>
          </p:nvSpPr>
          <p:spPr>
            <a:xfrm>
              <a:off x="1109954" y="2542928"/>
              <a:ext cx="310557" cy="9541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>
                  <a:latin typeface="Times" pitchFamily="18" charset="0"/>
                </a:rPr>
                <a:t>Frame </a:t>
              </a:r>
              <a:r>
                <a:rPr lang="en-US" sz="1050" dirty="0" smtClean="0">
                  <a:latin typeface="Times" pitchFamily="18" charset="0"/>
                </a:rPr>
                <a:t>2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402" name="TextBox 401"/>
            <p:cNvSpPr txBox="1"/>
            <p:nvPr/>
          </p:nvSpPr>
          <p:spPr>
            <a:xfrm>
              <a:off x="2062065" y="2542928"/>
              <a:ext cx="310557" cy="9541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>
                  <a:latin typeface="Times" pitchFamily="18" charset="0"/>
                </a:rPr>
                <a:t>Frame </a:t>
              </a:r>
              <a:r>
                <a:rPr lang="en-US" sz="1050" dirty="0" smtClean="0">
                  <a:latin typeface="Times" pitchFamily="18" charset="0"/>
                </a:rPr>
                <a:t>3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403" name="TextBox 402"/>
            <p:cNvSpPr txBox="1"/>
            <p:nvPr/>
          </p:nvSpPr>
          <p:spPr>
            <a:xfrm>
              <a:off x="146643" y="4317465"/>
              <a:ext cx="310557" cy="9541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4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404" name="TextBox 403"/>
            <p:cNvSpPr txBox="1"/>
            <p:nvPr/>
          </p:nvSpPr>
          <p:spPr>
            <a:xfrm>
              <a:off x="1109954" y="4317462"/>
              <a:ext cx="310557" cy="9541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5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405" name="TextBox 404"/>
            <p:cNvSpPr txBox="1"/>
            <p:nvPr/>
          </p:nvSpPr>
          <p:spPr>
            <a:xfrm>
              <a:off x="2062064" y="4317463"/>
              <a:ext cx="310557" cy="9541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6</a:t>
              </a:r>
              <a:endParaRPr lang="en-US" sz="1050" dirty="0">
                <a:latin typeface="Times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6" name="Content Placeholder 2"/>
              <p:cNvSpPr txBox="1">
                <a:spLocks/>
              </p:cNvSpPr>
              <p:nvPr/>
            </p:nvSpPr>
            <p:spPr>
              <a:xfrm>
                <a:off x="457200" y="5808220"/>
                <a:ext cx="7848600" cy="8211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3429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-228600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05840" indent="-228600" algn="l" defTabSz="914400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80160" indent="-228600" algn="l" defTabSz="914400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448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03120" indent="-182880" algn="l" defTabSz="914400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6000" indent="-182880" algn="l" defTabSz="914400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Goal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Find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the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subgraph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=(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)</m:t>
                        </m:r>
                      </m:e>
                      <m:sub/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where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one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node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out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of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each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cluster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is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selected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. </m:t>
                    </m:r>
                  </m:oMath>
                </a14:m>
                <a:endParaRPr lang="en-US" dirty="0" smtClean="0">
                  <a:solidFill>
                    <a:srgbClr val="000000"/>
                  </a:solidFill>
                  <a:latin typeface="Times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detemines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the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tracklet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of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one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person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.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  <a:latin typeface="Times" pitchFamily="18" charset="0"/>
                  </a:rPr>
                  <a:t> </a:t>
                </a:r>
                <a:endParaRPr lang="en-US" dirty="0">
                  <a:solidFill>
                    <a:srgbClr val="000000"/>
                  </a:solidFill>
                  <a:latin typeface="Times" pitchFamily="18" charset="0"/>
                </a:endParaRPr>
              </a:p>
            </p:txBody>
          </p:sp>
        </mc:Choice>
        <mc:Fallback xmlns="">
          <p:sp>
            <p:nvSpPr>
              <p:cNvPr id="55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808220"/>
                <a:ext cx="7848600" cy="821180"/>
              </a:xfrm>
              <a:prstGeom prst="rect">
                <a:avLst/>
              </a:prstGeom>
              <a:blipFill rotWithShape="1">
                <a:blip r:embed="rId11"/>
                <a:stretch>
                  <a:fillRect t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396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Tracklets using GMCP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7620000" cy="82118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feasible</m:t>
                    </m:r>
                    <m:r>
                      <a:rPr lang="en-US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shown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in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orange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:</m:t>
                    </m:r>
                  </m:oMath>
                </a14:m>
                <a:endParaRPr lang="en-US" dirty="0">
                  <a:latin typeface="Times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7620000" cy="821180"/>
              </a:xfrm>
              <a:blipFill rotWithShape="1">
                <a:blip r:embed="rId3"/>
                <a:stretch>
                  <a:fillRect t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Content Placeholder 2"/>
          <p:cNvSpPr txBox="1">
            <a:spLocks/>
          </p:cNvSpPr>
          <p:nvPr/>
        </p:nvSpPr>
        <p:spPr>
          <a:xfrm>
            <a:off x="461785" y="5867400"/>
            <a:ext cx="7620000" cy="821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6" name="Content Placeholder 2"/>
              <p:cNvSpPr txBox="1">
                <a:spLocks/>
              </p:cNvSpPr>
              <p:nvPr/>
            </p:nvSpPr>
            <p:spPr>
              <a:xfrm>
                <a:off x="457200" y="5808220"/>
                <a:ext cx="7848600" cy="8211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-228600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05840" indent="-228600" algn="l" defTabSz="914400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80160" indent="-228600" algn="l" defTabSz="914400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448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03120" indent="-182880" algn="l" defTabSz="914400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6000" indent="-182880" algn="l" defTabSz="914400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determines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the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tracklet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of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one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person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. </m:t>
                    </m:r>
                  </m:oMath>
                </a14:m>
                <a:endParaRPr lang="en-US" dirty="0">
                  <a:latin typeface="Times" pitchFamily="18" charset="0"/>
                </a:endParaRPr>
              </a:p>
            </p:txBody>
          </p:sp>
        </mc:Choice>
        <mc:Fallback xmlns="">
          <p:sp>
            <p:nvSpPr>
              <p:cNvPr id="55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808220"/>
                <a:ext cx="7848600" cy="821180"/>
              </a:xfrm>
              <a:prstGeom prst="rect">
                <a:avLst/>
              </a:prstGeom>
              <a:blipFill rotWithShape="1">
                <a:blip r:embed="rId5"/>
                <a:stretch>
                  <a:fillRect t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1275294" y="2086462"/>
            <a:ext cx="6039906" cy="3649972"/>
            <a:chOff x="1275294" y="2086462"/>
            <a:chExt cx="6039906" cy="3649972"/>
          </a:xfrm>
        </p:grpSpPr>
        <p:grpSp>
          <p:nvGrpSpPr>
            <p:cNvPr id="266" name="Group 265"/>
            <p:cNvGrpSpPr/>
            <p:nvPr/>
          </p:nvGrpSpPr>
          <p:grpSpPr>
            <a:xfrm>
              <a:off x="1275294" y="2086462"/>
              <a:ext cx="6039906" cy="3649972"/>
              <a:chOff x="130486" y="2514430"/>
              <a:chExt cx="2834640" cy="1920240"/>
            </a:xfrm>
          </p:grpSpPr>
          <p:grpSp>
            <p:nvGrpSpPr>
              <p:cNvPr id="267" name="Group 266"/>
              <p:cNvGrpSpPr/>
              <p:nvPr/>
            </p:nvGrpSpPr>
            <p:grpSpPr>
              <a:xfrm>
                <a:off x="130486" y="2514430"/>
                <a:ext cx="2834640" cy="1920240"/>
                <a:chOff x="651913" y="1739661"/>
                <a:chExt cx="7801551" cy="3212592"/>
              </a:xfrm>
            </p:grpSpPr>
            <p:pic>
              <p:nvPicPr>
                <p:cNvPr id="274" name="Picture 3" descr="E:\Datasets_Tracking\Data_Set\PET Sequences\PET_Crop\test0489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20576" y="3397773"/>
                  <a:ext cx="2532888" cy="15544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5" name="Picture 7" descr="E:\Datasets_Tracking\Data_Set\PET Sequences\PET_Crop\test0486.jp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9427" y="3397773"/>
                  <a:ext cx="2532888" cy="15544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6" name="Picture 275" descr="E:\Datasets_Tracking\Data_Set\PET Sequences\PET_Crop\test0480.jp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1913" y="3397773"/>
                  <a:ext cx="2532888" cy="15544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7" name="Picture 276" descr="E:\Datasets_Tracking\Data_Set\PET Sequences\PET_Crop\test0476.jp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20576" y="1739661"/>
                  <a:ext cx="2532888" cy="15544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8" name="Picture 3" descr="E:\Datasets_Tracking\Data_Set\PET Sequences\PET_Crop\test0472.jp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0435" y="1739661"/>
                  <a:ext cx="2532888" cy="15544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9" name="Picture 2" descr="E:\Datasets_Tracking\Data_Set\PET Sequences\PET_Crop\test0470.jpg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1913" y="1740946"/>
                  <a:ext cx="2532888" cy="15544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80" name="Rectangle 279"/>
                <p:cNvSpPr/>
                <p:nvPr/>
              </p:nvSpPr>
              <p:spPr>
                <a:xfrm>
                  <a:off x="1676400" y="2143533"/>
                  <a:ext cx="179113" cy="450826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81" name="Rectangle 280"/>
                <p:cNvSpPr/>
                <p:nvPr/>
              </p:nvSpPr>
              <p:spPr>
                <a:xfrm>
                  <a:off x="2085555" y="2197368"/>
                  <a:ext cx="182042" cy="441356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82" name="Rectangle 281"/>
                <p:cNvSpPr/>
                <p:nvPr/>
              </p:nvSpPr>
              <p:spPr>
                <a:xfrm>
                  <a:off x="2714799" y="2535517"/>
                  <a:ext cx="234319" cy="582093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83" name="Rectangle 282"/>
                <p:cNvSpPr/>
                <p:nvPr/>
              </p:nvSpPr>
              <p:spPr>
                <a:xfrm>
                  <a:off x="4267200" y="2122648"/>
                  <a:ext cx="170856" cy="471440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284" name="Rectangle 283"/>
                <p:cNvSpPr/>
                <p:nvPr/>
              </p:nvSpPr>
              <p:spPr>
                <a:xfrm>
                  <a:off x="5289304" y="2497473"/>
                  <a:ext cx="227410" cy="627485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85" name="Rectangle 284"/>
                <p:cNvSpPr/>
                <p:nvPr/>
              </p:nvSpPr>
              <p:spPr>
                <a:xfrm>
                  <a:off x="6852872" y="2246708"/>
                  <a:ext cx="213572" cy="518584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286" name="Rectangle 285"/>
                <p:cNvSpPr/>
                <p:nvPr/>
              </p:nvSpPr>
              <p:spPr>
                <a:xfrm>
                  <a:off x="7445343" y="2272377"/>
                  <a:ext cx="194156" cy="471440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87" name="Rectangle 286"/>
                <p:cNvSpPr/>
                <p:nvPr/>
              </p:nvSpPr>
              <p:spPr>
                <a:xfrm>
                  <a:off x="2410123" y="4069799"/>
                  <a:ext cx="227410" cy="518583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88" name="Rectangle 287"/>
                <p:cNvSpPr/>
                <p:nvPr/>
              </p:nvSpPr>
              <p:spPr>
                <a:xfrm>
                  <a:off x="4899369" y="4022217"/>
                  <a:ext cx="206375" cy="518584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89" name="Rectangle 288"/>
                <p:cNvSpPr/>
                <p:nvPr/>
              </p:nvSpPr>
              <p:spPr>
                <a:xfrm>
                  <a:off x="7233746" y="4022216"/>
                  <a:ext cx="199149" cy="473583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0" name="Rectangle 289"/>
                <p:cNvSpPr/>
                <p:nvPr/>
              </p:nvSpPr>
              <p:spPr>
                <a:xfrm>
                  <a:off x="7497576" y="3984754"/>
                  <a:ext cx="187942" cy="577000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1" name="Rectangle 290"/>
                <p:cNvSpPr/>
                <p:nvPr/>
              </p:nvSpPr>
              <p:spPr>
                <a:xfrm>
                  <a:off x="4779470" y="2225016"/>
                  <a:ext cx="170856" cy="428581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2" name="Rectangle 291"/>
                <p:cNvSpPr/>
                <p:nvPr/>
              </p:nvSpPr>
              <p:spPr>
                <a:xfrm>
                  <a:off x="7825279" y="2466033"/>
                  <a:ext cx="194156" cy="570441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3" name="Rectangle 292"/>
                <p:cNvSpPr/>
                <p:nvPr/>
              </p:nvSpPr>
              <p:spPr>
                <a:xfrm>
                  <a:off x="1714496" y="3924843"/>
                  <a:ext cx="220296" cy="463882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4" name="Rectangle 293"/>
                <p:cNvSpPr/>
                <p:nvPr/>
              </p:nvSpPr>
              <p:spPr>
                <a:xfrm>
                  <a:off x="2272245" y="3986167"/>
                  <a:ext cx="187942" cy="428582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5" name="Rectangle 294"/>
                <p:cNvSpPr/>
                <p:nvPr/>
              </p:nvSpPr>
              <p:spPr>
                <a:xfrm>
                  <a:off x="3928449" y="3733800"/>
                  <a:ext cx="170557" cy="428582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6" name="Rectangle 295"/>
                <p:cNvSpPr/>
                <p:nvPr/>
              </p:nvSpPr>
              <p:spPr>
                <a:xfrm>
                  <a:off x="4477358" y="3955318"/>
                  <a:ext cx="187613" cy="545962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7" name="Rectangle 296"/>
                <p:cNvSpPr/>
                <p:nvPr/>
              </p:nvSpPr>
              <p:spPr>
                <a:xfrm>
                  <a:off x="6484501" y="3718912"/>
                  <a:ext cx="187942" cy="433507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8" name="Rectangle 297"/>
                <p:cNvSpPr/>
                <p:nvPr/>
              </p:nvSpPr>
              <p:spPr>
                <a:xfrm>
                  <a:off x="7715622" y="4062293"/>
                  <a:ext cx="206736" cy="433507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cxnSp>
              <p:nvCxnSpPr>
                <p:cNvPr id="299" name="Straight Connector 298"/>
                <p:cNvCxnSpPr>
                  <a:stCxn id="293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58687" cy="133048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>
                  <a:stCxn id="293" idx="0"/>
                  <a:endCxn id="281" idx="2"/>
                </p:cNvCxnSpPr>
                <p:nvPr/>
              </p:nvCxnSpPr>
              <p:spPr>
                <a:xfrm flipV="1">
                  <a:off x="1824644" y="2638724"/>
                  <a:ext cx="351932" cy="128611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>
                  <a:stCxn id="293" idx="0"/>
                  <a:endCxn id="282" idx="2"/>
                </p:cNvCxnSpPr>
                <p:nvPr/>
              </p:nvCxnSpPr>
              <p:spPr>
                <a:xfrm flipV="1">
                  <a:off x="1824644" y="3117610"/>
                  <a:ext cx="1007315" cy="80723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/>
                <p:cNvCxnSpPr>
                  <a:stCxn id="294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600259" cy="139180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>
                  <a:stCxn id="294" idx="0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189640" cy="134744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/>
                <p:cNvCxnSpPr>
                  <a:stCxn id="294" idx="0"/>
                  <a:endCxn id="282" idx="2"/>
                </p:cNvCxnSpPr>
                <p:nvPr/>
              </p:nvCxnSpPr>
              <p:spPr>
                <a:xfrm flipV="1">
                  <a:off x="2366216" y="3117610"/>
                  <a:ext cx="465743" cy="868557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>
                  <a:stCxn id="287" idx="0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347252" cy="143107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Straight Connector 305"/>
                <p:cNvCxnSpPr>
                  <a:stCxn id="287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757871" cy="147544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>
                  <a:stCxn id="287" idx="0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347252" cy="143107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Connector 307"/>
                <p:cNvCxnSpPr>
                  <a:stCxn id="287" idx="0"/>
                  <a:endCxn id="282" idx="2"/>
                </p:cNvCxnSpPr>
                <p:nvPr/>
              </p:nvCxnSpPr>
              <p:spPr>
                <a:xfrm flipV="1">
                  <a:off x="2523828" y="3117610"/>
                  <a:ext cx="308131" cy="95218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>
                  <a:stCxn id="293" idx="0"/>
                  <a:endCxn id="283" idx="2"/>
                </p:cNvCxnSpPr>
                <p:nvPr/>
              </p:nvCxnSpPr>
              <p:spPr>
                <a:xfrm flipV="1">
                  <a:off x="1824644" y="2594088"/>
                  <a:ext cx="2527984" cy="133075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/>
                <p:cNvCxnSpPr>
                  <a:stCxn id="293" idx="0"/>
                  <a:endCxn id="284" idx="2"/>
                </p:cNvCxnSpPr>
                <p:nvPr/>
              </p:nvCxnSpPr>
              <p:spPr>
                <a:xfrm flipV="1">
                  <a:off x="1824644" y="3124958"/>
                  <a:ext cx="3578365" cy="79988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>
                  <a:stCxn id="293" idx="0"/>
                  <a:endCxn id="291" idx="2"/>
                </p:cNvCxnSpPr>
                <p:nvPr/>
              </p:nvCxnSpPr>
              <p:spPr>
                <a:xfrm flipV="1">
                  <a:off x="1824644" y="2653597"/>
                  <a:ext cx="3040254" cy="127124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Straight Connector 311"/>
                <p:cNvCxnSpPr>
                  <a:stCxn id="293" idx="0"/>
                  <a:endCxn id="285" idx="2"/>
                </p:cNvCxnSpPr>
                <p:nvPr/>
              </p:nvCxnSpPr>
              <p:spPr>
                <a:xfrm flipV="1">
                  <a:off x="1824644" y="2765292"/>
                  <a:ext cx="5135014" cy="115955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>
                  <a:stCxn id="293" idx="0"/>
                  <a:endCxn id="286" idx="2"/>
                </p:cNvCxnSpPr>
                <p:nvPr/>
              </p:nvCxnSpPr>
              <p:spPr>
                <a:xfrm flipV="1">
                  <a:off x="1824644" y="2743817"/>
                  <a:ext cx="5717777" cy="118102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" name="Straight Connector 313"/>
                <p:cNvCxnSpPr>
                  <a:stCxn id="293" idx="0"/>
                  <a:endCxn id="292" idx="2"/>
                </p:cNvCxnSpPr>
                <p:nvPr/>
              </p:nvCxnSpPr>
              <p:spPr>
                <a:xfrm flipV="1">
                  <a:off x="1824644" y="3036474"/>
                  <a:ext cx="6097713" cy="88836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>
                  <a:stCxn id="293" idx="0"/>
                  <a:endCxn id="297" idx="0"/>
                </p:cNvCxnSpPr>
                <p:nvPr/>
              </p:nvCxnSpPr>
              <p:spPr>
                <a:xfrm flipV="1">
                  <a:off x="1824644" y="3718912"/>
                  <a:ext cx="4753828" cy="20593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Straight Connector 315"/>
                <p:cNvCxnSpPr>
                  <a:stCxn id="293" idx="0"/>
                  <a:endCxn id="298" idx="0"/>
                </p:cNvCxnSpPr>
                <p:nvPr/>
              </p:nvCxnSpPr>
              <p:spPr>
                <a:xfrm>
                  <a:off x="1824644" y="3924843"/>
                  <a:ext cx="5994346" cy="13745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>
                  <a:stCxn id="293" idx="0"/>
                  <a:endCxn id="290" idx="0"/>
                </p:cNvCxnSpPr>
                <p:nvPr/>
              </p:nvCxnSpPr>
              <p:spPr>
                <a:xfrm>
                  <a:off x="1824644" y="3924843"/>
                  <a:ext cx="5766903" cy="5991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/>
                <p:cNvCxnSpPr>
                  <a:stCxn id="293" idx="0"/>
                  <a:endCxn id="289" idx="0"/>
                </p:cNvCxnSpPr>
                <p:nvPr/>
              </p:nvCxnSpPr>
              <p:spPr>
                <a:xfrm>
                  <a:off x="1824644" y="3924843"/>
                  <a:ext cx="5508677" cy="9737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>
                  <a:stCxn id="293" idx="0"/>
                  <a:endCxn id="295" idx="0"/>
                </p:cNvCxnSpPr>
                <p:nvPr/>
              </p:nvCxnSpPr>
              <p:spPr>
                <a:xfrm flipV="1">
                  <a:off x="1824644" y="3733800"/>
                  <a:ext cx="2189084" cy="19104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/>
                <p:cNvCxnSpPr>
                  <a:stCxn id="293" idx="0"/>
                  <a:endCxn id="296" idx="0"/>
                </p:cNvCxnSpPr>
                <p:nvPr/>
              </p:nvCxnSpPr>
              <p:spPr>
                <a:xfrm>
                  <a:off x="1824644" y="3924843"/>
                  <a:ext cx="2746521" cy="3047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>
                  <a:stCxn id="293" idx="0"/>
                  <a:endCxn id="288" idx="0"/>
                </p:cNvCxnSpPr>
                <p:nvPr/>
              </p:nvCxnSpPr>
              <p:spPr>
                <a:xfrm>
                  <a:off x="1824644" y="3924843"/>
                  <a:ext cx="3177913" cy="9737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Straight Connector 321"/>
                <p:cNvCxnSpPr>
                  <a:stCxn id="294" idx="0"/>
                  <a:endCxn id="283" idx="2"/>
                </p:cNvCxnSpPr>
                <p:nvPr/>
              </p:nvCxnSpPr>
              <p:spPr>
                <a:xfrm flipV="1">
                  <a:off x="2366216" y="2594088"/>
                  <a:ext cx="1986412" cy="139207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>
                  <a:stCxn id="294" idx="0"/>
                  <a:endCxn id="291" idx="2"/>
                </p:cNvCxnSpPr>
                <p:nvPr/>
              </p:nvCxnSpPr>
              <p:spPr>
                <a:xfrm flipV="1">
                  <a:off x="2366216" y="2653597"/>
                  <a:ext cx="2498682" cy="133257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>
                  <a:stCxn id="294" idx="0"/>
                  <a:endCxn id="284" idx="2"/>
                </p:cNvCxnSpPr>
                <p:nvPr/>
              </p:nvCxnSpPr>
              <p:spPr>
                <a:xfrm flipV="1">
                  <a:off x="2366216" y="3124958"/>
                  <a:ext cx="3036793" cy="86120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324"/>
                <p:cNvCxnSpPr>
                  <a:stCxn id="294" idx="0"/>
                  <a:endCxn id="285" idx="2"/>
                </p:cNvCxnSpPr>
                <p:nvPr/>
              </p:nvCxnSpPr>
              <p:spPr>
                <a:xfrm flipV="1">
                  <a:off x="2366216" y="2765292"/>
                  <a:ext cx="4593442" cy="122087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/>
                <p:cNvCxnSpPr>
                  <a:stCxn id="294" idx="0"/>
                  <a:endCxn id="286" idx="2"/>
                </p:cNvCxnSpPr>
                <p:nvPr/>
              </p:nvCxnSpPr>
              <p:spPr>
                <a:xfrm flipV="1">
                  <a:off x="2366216" y="2743817"/>
                  <a:ext cx="5176205" cy="124235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>
                  <a:stCxn id="294" idx="0"/>
                  <a:endCxn id="292" idx="2"/>
                </p:cNvCxnSpPr>
                <p:nvPr/>
              </p:nvCxnSpPr>
              <p:spPr>
                <a:xfrm flipV="1">
                  <a:off x="2366216" y="3036474"/>
                  <a:ext cx="5556141" cy="94969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/>
                <p:cNvCxnSpPr>
                  <a:stCxn id="294" idx="0"/>
                  <a:endCxn id="295" idx="0"/>
                </p:cNvCxnSpPr>
                <p:nvPr/>
              </p:nvCxnSpPr>
              <p:spPr>
                <a:xfrm flipV="1">
                  <a:off x="2366216" y="3733800"/>
                  <a:ext cx="1647512" cy="252367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>
                  <a:stCxn id="294" idx="0"/>
                  <a:endCxn id="288" idx="0"/>
                </p:cNvCxnSpPr>
                <p:nvPr/>
              </p:nvCxnSpPr>
              <p:spPr>
                <a:xfrm>
                  <a:off x="2366216" y="3986167"/>
                  <a:ext cx="2636341" cy="3605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>
                  <a:stCxn id="294" idx="0"/>
                  <a:endCxn id="296" idx="0"/>
                </p:cNvCxnSpPr>
                <p:nvPr/>
              </p:nvCxnSpPr>
              <p:spPr>
                <a:xfrm flipV="1">
                  <a:off x="2366216" y="3955318"/>
                  <a:ext cx="2204949" cy="3084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>
                  <a:stCxn id="294" idx="0"/>
                  <a:endCxn id="297" idx="0"/>
                </p:cNvCxnSpPr>
                <p:nvPr/>
              </p:nvCxnSpPr>
              <p:spPr>
                <a:xfrm flipV="1">
                  <a:off x="2366216" y="3718912"/>
                  <a:ext cx="4212256" cy="26725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>
                  <a:stCxn id="294" idx="0"/>
                  <a:endCxn id="298" idx="0"/>
                </p:cNvCxnSpPr>
                <p:nvPr/>
              </p:nvCxnSpPr>
              <p:spPr>
                <a:xfrm>
                  <a:off x="2366216" y="3986167"/>
                  <a:ext cx="5452774" cy="7612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/>
                <p:cNvCxnSpPr>
                  <a:stCxn id="287" idx="0"/>
                  <a:endCxn id="283" idx="2"/>
                </p:cNvCxnSpPr>
                <p:nvPr/>
              </p:nvCxnSpPr>
              <p:spPr>
                <a:xfrm flipV="1">
                  <a:off x="2523828" y="2594088"/>
                  <a:ext cx="1828800" cy="147571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Connector 333"/>
                <p:cNvCxnSpPr>
                  <a:stCxn id="287" idx="0"/>
                  <a:endCxn id="291" idx="2"/>
                </p:cNvCxnSpPr>
                <p:nvPr/>
              </p:nvCxnSpPr>
              <p:spPr>
                <a:xfrm flipV="1">
                  <a:off x="2523828" y="2653597"/>
                  <a:ext cx="2341070" cy="141620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/>
                <p:cNvCxnSpPr>
                  <a:stCxn id="287" idx="0"/>
                  <a:endCxn id="284" idx="2"/>
                </p:cNvCxnSpPr>
                <p:nvPr/>
              </p:nvCxnSpPr>
              <p:spPr>
                <a:xfrm flipV="1">
                  <a:off x="2523828" y="3124958"/>
                  <a:ext cx="2879181" cy="94484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/>
                <p:cNvCxnSpPr>
                  <a:stCxn id="287" idx="0"/>
                  <a:endCxn id="285" idx="2"/>
                </p:cNvCxnSpPr>
                <p:nvPr/>
              </p:nvCxnSpPr>
              <p:spPr>
                <a:xfrm flipV="1">
                  <a:off x="2523828" y="2765292"/>
                  <a:ext cx="4435830" cy="1304507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/>
                <p:cNvCxnSpPr>
                  <a:stCxn id="287" idx="0"/>
                  <a:endCxn id="286" idx="2"/>
                </p:cNvCxnSpPr>
                <p:nvPr/>
              </p:nvCxnSpPr>
              <p:spPr>
                <a:xfrm flipV="1">
                  <a:off x="2523828" y="2743817"/>
                  <a:ext cx="5018593" cy="132598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>
                  <a:stCxn id="287" idx="0"/>
                  <a:endCxn id="295" idx="0"/>
                </p:cNvCxnSpPr>
                <p:nvPr/>
              </p:nvCxnSpPr>
              <p:spPr>
                <a:xfrm flipV="1">
                  <a:off x="2523828" y="3733800"/>
                  <a:ext cx="1489900" cy="33599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Connector 338"/>
                <p:cNvCxnSpPr>
                  <a:stCxn id="287" idx="0"/>
                  <a:endCxn id="296" idx="0"/>
                </p:cNvCxnSpPr>
                <p:nvPr/>
              </p:nvCxnSpPr>
              <p:spPr>
                <a:xfrm flipV="1">
                  <a:off x="2523828" y="3955318"/>
                  <a:ext cx="2047337" cy="11448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/>
                <p:cNvCxnSpPr>
                  <a:stCxn id="287" idx="0"/>
                  <a:endCxn id="288" idx="0"/>
                </p:cNvCxnSpPr>
                <p:nvPr/>
              </p:nvCxnSpPr>
              <p:spPr>
                <a:xfrm flipV="1">
                  <a:off x="2523828" y="4022217"/>
                  <a:ext cx="2478729" cy="4758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/>
                <p:cNvCxnSpPr>
                  <a:stCxn id="287" idx="0"/>
                  <a:endCxn id="297" idx="0"/>
                </p:cNvCxnSpPr>
                <p:nvPr/>
              </p:nvCxnSpPr>
              <p:spPr>
                <a:xfrm flipV="1">
                  <a:off x="2523828" y="3718912"/>
                  <a:ext cx="4054644" cy="350887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Straight Connector 341"/>
                <p:cNvCxnSpPr>
                  <a:stCxn id="287" idx="0"/>
                  <a:endCxn id="290" idx="0"/>
                </p:cNvCxnSpPr>
                <p:nvPr/>
              </p:nvCxnSpPr>
              <p:spPr>
                <a:xfrm flipV="1">
                  <a:off x="2523828" y="3984754"/>
                  <a:ext cx="5067719" cy="8504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/>
                <p:cNvCxnSpPr>
                  <a:stCxn id="287" idx="0"/>
                  <a:endCxn id="298" idx="0"/>
                </p:cNvCxnSpPr>
                <p:nvPr/>
              </p:nvCxnSpPr>
              <p:spPr>
                <a:xfrm flipV="1">
                  <a:off x="2523828" y="4062293"/>
                  <a:ext cx="5295162" cy="750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/>
                <p:cNvCxnSpPr>
                  <a:stCxn id="287" idx="0"/>
                  <a:endCxn id="289" idx="0"/>
                </p:cNvCxnSpPr>
                <p:nvPr/>
              </p:nvCxnSpPr>
              <p:spPr>
                <a:xfrm flipV="1">
                  <a:off x="2523828" y="4022216"/>
                  <a:ext cx="4809493" cy="4758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344"/>
                <p:cNvCxnSpPr>
                  <a:stCxn id="295" idx="0"/>
                  <a:endCxn id="283" idx="2"/>
                </p:cNvCxnSpPr>
                <p:nvPr/>
              </p:nvCxnSpPr>
              <p:spPr>
                <a:xfrm flipV="1">
                  <a:off x="4013728" y="2594088"/>
                  <a:ext cx="338900" cy="113971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Straight Connector 345"/>
                <p:cNvCxnSpPr>
                  <a:stCxn id="295" idx="0"/>
                  <a:endCxn id="291" idx="2"/>
                </p:cNvCxnSpPr>
                <p:nvPr/>
              </p:nvCxnSpPr>
              <p:spPr>
                <a:xfrm flipV="1">
                  <a:off x="4013728" y="2653597"/>
                  <a:ext cx="851170" cy="108020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Straight Connector 346"/>
                <p:cNvCxnSpPr>
                  <a:stCxn id="295" idx="0"/>
                  <a:endCxn id="284" idx="2"/>
                </p:cNvCxnSpPr>
                <p:nvPr/>
              </p:nvCxnSpPr>
              <p:spPr>
                <a:xfrm flipV="1">
                  <a:off x="4013728" y="3124958"/>
                  <a:ext cx="1389281" cy="60884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Connector 347"/>
                <p:cNvCxnSpPr>
                  <a:stCxn id="296" idx="0"/>
                  <a:endCxn id="283" idx="2"/>
                </p:cNvCxnSpPr>
                <p:nvPr/>
              </p:nvCxnSpPr>
              <p:spPr>
                <a:xfrm flipH="1" flipV="1">
                  <a:off x="4352628" y="2594088"/>
                  <a:ext cx="218537" cy="136123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Straight Connector 348"/>
                <p:cNvCxnSpPr>
                  <a:stCxn id="288" idx="0"/>
                  <a:endCxn id="291" idx="2"/>
                </p:cNvCxnSpPr>
                <p:nvPr/>
              </p:nvCxnSpPr>
              <p:spPr>
                <a:xfrm flipH="1" flipV="1">
                  <a:off x="4864898" y="2653597"/>
                  <a:ext cx="137659" cy="136862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Connector 349"/>
                <p:cNvCxnSpPr>
                  <a:stCxn id="296" idx="0"/>
                  <a:endCxn id="284" idx="2"/>
                </p:cNvCxnSpPr>
                <p:nvPr/>
              </p:nvCxnSpPr>
              <p:spPr>
                <a:xfrm flipV="1">
                  <a:off x="4571165" y="3124958"/>
                  <a:ext cx="831844" cy="83036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Straight Connector 350"/>
                <p:cNvCxnSpPr>
                  <a:stCxn id="288" idx="0"/>
                  <a:endCxn id="284" idx="2"/>
                </p:cNvCxnSpPr>
                <p:nvPr/>
              </p:nvCxnSpPr>
              <p:spPr>
                <a:xfrm flipV="1">
                  <a:off x="5002557" y="3124958"/>
                  <a:ext cx="400452" cy="89725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Connector 351"/>
                <p:cNvCxnSpPr>
                  <a:stCxn id="288" idx="0"/>
                  <a:endCxn id="291" idx="2"/>
                </p:cNvCxnSpPr>
                <p:nvPr/>
              </p:nvCxnSpPr>
              <p:spPr>
                <a:xfrm flipH="1" flipV="1">
                  <a:off x="4864898" y="2653597"/>
                  <a:ext cx="137659" cy="136862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Straight Connector 352"/>
                <p:cNvCxnSpPr>
                  <a:stCxn id="296" idx="0"/>
                  <a:endCxn id="282" idx="2"/>
                </p:cNvCxnSpPr>
                <p:nvPr/>
              </p:nvCxnSpPr>
              <p:spPr>
                <a:xfrm flipH="1" flipV="1">
                  <a:off x="2831959" y="3117610"/>
                  <a:ext cx="1739206" cy="83770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Straight Connector 353"/>
                <p:cNvCxnSpPr>
                  <a:stCxn id="295" idx="0"/>
                  <a:endCxn id="282" idx="2"/>
                </p:cNvCxnSpPr>
                <p:nvPr/>
              </p:nvCxnSpPr>
              <p:spPr>
                <a:xfrm flipH="1" flipV="1">
                  <a:off x="2831959" y="3117610"/>
                  <a:ext cx="1181769" cy="61619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Straight Connector 354"/>
                <p:cNvCxnSpPr>
                  <a:stCxn id="295" idx="0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1837152" cy="109507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/>
                <p:cNvCxnSpPr>
                  <a:stCxn id="295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2247771" cy="113944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/>
                <p:cNvCxnSpPr>
                  <a:stCxn id="288" idx="0"/>
                  <a:endCxn id="282" idx="2"/>
                </p:cNvCxnSpPr>
                <p:nvPr/>
              </p:nvCxnSpPr>
              <p:spPr>
                <a:xfrm flipH="1" flipV="1">
                  <a:off x="2831959" y="3117610"/>
                  <a:ext cx="2170598" cy="904607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Straight Connector 357"/>
                <p:cNvCxnSpPr>
                  <a:stCxn id="288" idx="0"/>
                  <a:endCxn id="285" idx="2"/>
                </p:cNvCxnSpPr>
                <p:nvPr/>
              </p:nvCxnSpPr>
              <p:spPr>
                <a:xfrm flipV="1">
                  <a:off x="5002557" y="2765292"/>
                  <a:ext cx="1957101" cy="125692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Straight Connector 358"/>
                <p:cNvCxnSpPr>
                  <a:stCxn id="288" idx="0"/>
                  <a:endCxn id="286" idx="2"/>
                </p:cNvCxnSpPr>
                <p:nvPr/>
              </p:nvCxnSpPr>
              <p:spPr>
                <a:xfrm flipV="1">
                  <a:off x="5002557" y="2743817"/>
                  <a:ext cx="2539864" cy="127840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Straight Connector 359"/>
                <p:cNvCxnSpPr>
                  <a:stCxn id="288" idx="0"/>
                  <a:endCxn id="292" idx="2"/>
                </p:cNvCxnSpPr>
                <p:nvPr/>
              </p:nvCxnSpPr>
              <p:spPr>
                <a:xfrm flipV="1">
                  <a:off x="5002557" y="3036474"/>
                  <a:ext cx="2919800" cy="98574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Straight Connector 360"/>
                <p:cNvCxnSpPr>
                  <a:stCxn id="296" idx="0"/>
                  <a:endCxn id="285" idx="2"/>
                </p:cNvCxnSpPr>
                <p:nvPr/>
              </p:nvCxnSpPr>
              <p:spPr>
                <a:xfrm flipV="1">
                  <a:off x="4571165" y="2765292"/>
                  <a:ext cx="2388493" cy="119002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Straight Connector 361"/>
                <p:cNvCxnSpPr>
                  <a:stCxn id="296" idx="0"/>
                  <a:endCxn id="286" idx="2"/>
                </p:cNvCxnSpPr>
                <p:nvPr/>
              </p:nvCxnSpPr>
              <p:spPr>
                <a:xfrm flipV="1">
                  <a:off x="4571165" y="2743817"/>
                  <a:ext cx="2971256" cy="121150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Straight Connector 362"/>
                <p:cNvCxnSpPr>
                  <a:stCxn id="295" idx="0"/>
                  <a:endCxn id="285" idx="2"/>
                </p:cNvCxnSpPr>
                <p:nvPr/>
              </p:nvCxnSpPr>
              <p:spPr>
                <a:xfrm flipV="1">
                  <a:off x="4013728" y="2765292"/>
                  <a:ext cx="2945930" cy="96850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Straight Connector 363"/>
                <p:cNvCxnSpPr>
                  <a:stCxn id="295" idx="0"/>
                  <a:endCxn id="286" idx="2"/>
                </p:cNvCxnSpPr>
                <p:nvPr/>
              </p:nvCxnSpPr>
              <p:spPr>
                <a:xfrm flipV="1">
                  <a:off x="4013728" y="2743817"/>
                  <a:ext cx="3528693" cy="98998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>
                  <a:stCxn id="295" idx="0"/>
                  <a:endCxn id="285" idx="2"/>
                </p:cNvCxnSpPr>
                <p:nvPr/>
              </p:nvCxnSpPr>
              <p:spPr>
                <a:xfrm flipV="1">
                  <a:off x="4013728" y="2765292"/>
                  <a:ext cx="2945930" cy="96850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Straight Connector 365"/>
                <p:cNvCxnSpPr>
                  <a:stCxn id="295" idx="0"/>
                  <a:endCxn id="292" idx="2"/>
                </p:cNvCxnSpPr>
                <p:nvPr/>
              </p:nvCxnSpPr>
              <p:spPr>
                <a:xfrm flipV="1">
                  <a:off x="4013728" y="3036474"/>
                  <a:ext cx="3908629" cy="69732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Straight Connector 366"/>
                <p:cNvCxnSpPr>
                  <a:stCxn id="297" idx="0"/>
                  <a:endCxn id="285" idx="2"/>
                </p:cNvCxnSpPr>
                <p:nvPr/>
              </p:nvCxnSpPr>
              <p:spPr>
                <a:xfrm flipV="1">
                  <a:off x="6578472" y="2765292"/>
                  <a:ext cx="381186" cy="95362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Connector 367"/>
                <p:cNvCxnSpPr>
                  <a:stCxn id="297" idx="0"/>
                  <a:endCxn id="286" idx="2"/>
                </p:cNvCxnSpPr>
                <p:nvPr/>
              </p:nvCxnSpPr>
              <p:spPr>
                <a:xfrm flipV="1">
                  <a:off x="6578472" y="2743817"/>
                  <a:ext cx="963949" cy="97509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/>
                <p:cNvCxnSpPr>
                  <a:stCxn id="297" idx="0"/>
                  <a:endCxn id="286" idx="2"/>
                </p:cNvCxnSpPr>
                <p:nvPr/>
              </p:nvCxnSpPr>
              <p:spPr>
                <a:xfrm flipV="1">
                  <a:off x="6578472" y="2743817"/>
                  <a:ext cx="963949" cy="97509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Straight Connector 369"/>
                <p:cNvCxnSpPr>
                  <a:stCxn id="297" idx="0"/>
                  <a:endCxn id="292" idx="2"/>
                </p:cNvCxnSpPr>
                <p:nvPr/>
              </p:nvCxnSpPr>
              <p:spPr>
                <a:xfrm flipV="1">
                  <a:off x="6578472" y="3036474"/>
                  <a:ext cx="1343885" cy="68243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Straight Connector 370"/>
                <p:cNvCxnSpPr>
                  <a:stCxn id="297" idx="0"/>
                  <a:endCxn id="284" idx="2"/>
                </p:cNvCxnSpPr>
                <p:nvPr/>
              </p:nvCxnSpPr>
              <p:spPr>
                <a:xfrm flipH="1" flipV="1">
                  <a:off x="5403009" y="3124958"/>
                  <a:ext cx="1175463" cy="59395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Straight Connector 371"/>
                <p:cNvCxnSpPr>
                  <a:stCxn id="297" idx="0"/>
                  <a:endCxn id="291" idx="2"/>
                </p:cNvCxnSpPr>
                <p:nvPr/>
              </p:nvCxnSpPr>
              <p:spPr>
                <a:xfrm flipH="1" flipV="1">
                  <a:off x="4864898" y="2653597"/>
                  <a:ext cx="1713574" cy="106531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Straight Connector 372"/>
                <p:cNvCxnSpPr>
                  <a:stCxn id="297" idx="0"/>
                  <a:endCxn id="283" idx="2"/>
                </p:cNvCxnSpPr>
                <p:nvPr/>
              </p:nvCxnSpPr>
              <p:spPr>
                <a:xfrm flipH="1" flipV="1">
                  <a:off x="4352628" y="2594088"/>
                  <a:ext cx="2225844" cy="112482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373"/>
                <p:cNvCxnSpPr>
                  <a:stCxn id="297" idx="0"/>
                  <a:endCxn id="282" idx="2"/>
                </p:cNvCxnSpPr>
                <p:nvPr/>
              </p:nvCxnSpPr>
              <p:spPr>
                <a:xfrm flipH="1" flipV="1">
                  <a:off x="2831959" y="3117610"/>
                  <a:ext cx="3746513" cy="60130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>
                  <a:stCxn id="297" idx="0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4401896" cy="108018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6" name="Straight Connector 375"/>
                <p:cNvCxnSpPr>
                  <a:stCxn id="297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4812515" cy="112455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Straight Connector 376"/>
                <p:cNvCxnSpPr>
                  <a:stCxn id="298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6053033" cy="146793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377"/>
                <p:cNvCxnSpPr>
                  <a:stCxn id="298" idx="0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5642414" cy="142356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9" name="Straight Connector 378"/>
                <p:cNvCxnSpPr>
                  <a:stCxn id="298" idx="0"/>
                  <a:endCxn id="283" idx="2"/>
                </p:cNvCxnSpPr>
                <p:nvPr/>
              </p:nvCxnSpPr>
              <p:spPr>
                <a:xfrm flipH="1" flipV="1">
                  <a:off x="4352628" y="2594088"/>
                  <a:ext cx="3466362" cy="146820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0" name="Straight Connector 379"/>
                <p:cNvCxnSpPr>
                  <a:stCxn id="298" idx="0"/>
                  <a:endCxn id="291" idx="2"/>
                </p:cNvCxnSpPr>
                <p:nvPr/>
              </p:nvCxnSpPr>
              <p:spPr>
                <a:xfrm flipH="1" flipV="1">
                  <a:off x="4864898" y="2653597"/>
                  <a:ext cx="2954092" cy="140869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Straight Connector 380"/>
                <p:cNvCxnSpPr>
                  <a:stCxn id="290" idx="0"/>
                  <a:endCxn id="284" idx="2"/>
                </p:cNvCxnSpPr>
                <p:nvPr/>
              </p:nvCxnSpPr>
              <p:spPr>
                <a:xfrm flipH="1" flipV="1">
                  <a:off x="5403009" y="3124958"/>
                  <a:ext cx="2188538" cy="85979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Connector 381"/>
                <p:cNvCxnSpPr>
                  <a:stCxn id="290" idx="0"/>
                  <a:endCxn id="284" idx="2"/>
                </p:cNvCxnSpPr>
                <p:nvPr/>
              </p:nvCxnSpPr>
              <p:spPr>
                <a:xfrm flipH="1" flipV="1">
                  <a:off x="5403009" y="3124958"/>
                  <a:ext cx="2188538" cy="85979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3" name="Straight Connector 382"/>
                <p:cNvCxnSpPr>
                  <a:stCxn id="290" idx="0"/>
                  <a:endCxn id="282" idx="2"/>
                </p:cNvCxnSpPr>
                <p:nvPr/>
              </p:nvCxnSpPr>
              <p:spPr>
                <a:xfrm flipH="1" flipV="1">
                  <a:off x="2831959" y="3117610"/>
                  <a:ext cx="4759588" cy="86714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Straight Connector 383"/>
                <p:cNvCxnSpPr>
                  <a:stCxn id="290" idx="0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5414971" cy="134603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5" name="Straight Connector 384"/>
                <p:cNvCxnSpPr>
                  <a:stCxn id="290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5825590" cy="139039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Straight Connector 385"/>
                <p:cNvCxnSpPr>
                  <a:stCxn id="298" idx="0"/>
                  <a:endCxn id="285" idx="2"/>
                </p:cNvCxnSpPr>
                <p:nvPr/>
              </p:nvCxnSpPr>
              <p:spPr>
                <a:xfrm flipH="1" flipV="1">
                  <a:off x="6959658" y="2765292"/>
                  <a:ext cx="859332" cy="129700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7" name="Straight Connector 386"/>
                <p:cNvCxnSpPr>
                  <a:stCxn id="298" idx="0"/>
                  <a:endCxn id="286" idx="2"/>
                </p:cNvCxnSpPr>
                <p:nvPr/>
              </p:nvCxnSpPr>
              <p:spPr>
                <a:xfrm flipH="1" flipV="1">
                  <a:off x="7542421" y="2743817"/>
                  <a:ext cx="276569" cy="131847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8" name="Straight Connector 387"/>
                <p:cNvCxnSpPr>
                  <a:stCxn id="298" idx="0"/>
                  <a:endCxn id="292" idx="2"/>
                </p:cNvCxnSpPr>
                <p:nvPr/>
              </p:nvCxnSpPr>
              <p:spPr>
                <a:xfrm flipV="1">
                  <a:off x="7818990" y="3036474"/>
                  <a:ext cx="103367" cy="102581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Straight Connector 388"/>
                <p:cNvCxnSpPr>
                  <a:stCxn id="290" idx="0"/>
                  <a:endCxn id="292" idx="2"/>
                </p:cNvCxnSpPr>
                <p:nvPr/>
              </p:nvCxnSpPr>
              <p:spPr>
                <a:xfrm flipV="1">
                  <a:off x="7591547" y="3036474"/>
                  <a:ext cx="330810" cy="94828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0" name="Straight Connector 389"/>
                <p:cNvCxnSpPr>
                  <a:stCxn id="290" idx="0"/>
                  <a:endCxn id="285" idx="2"/>
                </p:cNvCxnSpPr>
                <p:nvPr/>
              </p:nvCxnSpPr>
              <p:spPr>
                <a:xfrm flipH="1" flipV="1">
                  <a:off x="6959658" y="2765292"/>
                  <a:ext cx="631889" cy="121946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1" name="Straight Connector 390"/>
                <p:cNvCxnSpPr>
                  <a:stCxn id="289" idx="0"/>
                  <a:endCxn id="285" idx="2"/>
                </p:cNvCxnSpPr>
                <p:nvPr/>
              </p:nvCxnSpPr>
              <p:spPr>
                <a:xfrm flipH="1" flipV="1">
                  <a:off x="6959658" y="2765292"/>
                  <a:ext cx="373663" cy="125692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Straight Connector 391"/>
                <p:cNvCxnSpPr>
                  <a:stCxn id="289" idx="0"/>
                  <a:endCxn id="292" idx="2"/>
                </p:cNvCxnSpPr>
                <p:nvPr/>
              </p:nvCxnSpPr>
              <p:spPr>
                <a:xfrm flipV="1">
                  <a:off x="7333321" y="3036474"/>
                  <a:ext cx="589036" cy="98574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Straight Connector 392"/>
                <p:cNvCxnSpPr>
                  <a:stCxn id="289" idx="0"/>
                  <a:endCxn id="286" idx="2"/>
                </p:cNvCxnSpPr>
                <p:nvPr/>
              </p:nvCxnSpPr>
              <p:spPr>
                <a:xfrm flipV="1">
                  <a:off x="7333321" y="2743817"/>
                  <a:ext cx="209100" cy="127839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Straight Connector 393"/>
                <p:cNvCxnSpPr>
                  <a:stCxn id="288" idx="0"/>
                  <a:endCxn id="290" idx="0"/>
                </p:cNvCxnSpPr>
                <p:nvPr/>
              </p:nvCxnSpPr>
              <p:spPr>
                <a:xfrm flipV="1">
                  <a:off x="5002557" y="3984754"/>
                  <a:ext cx="2588990" cy="3746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Straight Connector 394"/>
                <p:cNvCxnSpPr>
                  <a:stCxn id="296" idx="0"/>
                  <a:endCxn id="290" idx="0"/>
                </p:cNvCxnSpPr>
                <p:nvPr/>
              </p:nvCxnSpPr>
              <p:spPr>
                <a:xfrm>
                  <a:off x="4571165" y="3955318"/>
                  <a:ext cx="3020382" cy="2943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Straight Connector 395"/>
                <p:cNvCxnSpPr>
                  <a:endCxn id="290" idx="0"/>
                </p:cNvCxnSpPr>
                <p:nvPr/>
              </p:nvCxnSpPr>
              <p:spPr>
                <a:xfrm>
                  <a:off x="4004544" y="3733704"/>
                  <a:ext cx="3587003" cy="25105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Straight Connector 396"/>
                <p:cNvCxnSpPr>
                  <a:endCxn id="297" idx="0"/>
                </p:cNvCxnSpPr>
                <p:nvPr/>
              </p:nvCxnSpPr>
              <p:spPr>
                <a:xfrm flipV="1">
                  <a:off x="5549434" y="3718912"/>
                  <a:ext cx="1029038" cy="12492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7" name="Straight Connector 556"/>
                <p:cNvCxnSpPr>
                  <a:stCxn id="288" idx="0"/>
                  <a:endCxn id="297" idx="0"/>
                </p:cNvCxnSpPr>
                <p:nvPr/>
              </p:nvCxnSpPr>
              <p:spPr>
                <a:xfrm flipV="1">
                  <a:off x="5002557" y="3718912"/>
                  <a:ext cx="1575915" cy="30330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8" name="Straight Connector 557"/>
                <p:cNvCxnSpPr>
                  <a:stCxn id="296" idx="0"/>
                  <a:endCxn id="297" idx="0"/>
                </p:cNvCxnSpPr>
                <p:nvPr/>
              </p:nvCxnSpPr>
              <p:spPr>
                <a:xfrm flipV="1">
                  <a:off x="4571165" y="3718912"/>
                  <a:ext cx="2007307" cy="23640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9" name="Straight Connector 558"/>
                <p:cNvCxnSpPr>
                  <a:stCxn id="295" idx="0"/>
                  <a:endCxn id="297" idx="0"/>
                </p:cNvCxnSpPr>
                <p:nvPr/>
              </p:nvCxnSpPr>
              <p:spPr>
                <a:xfrm flipV="1">
                  <a:off x="4013728" y="3718912"/>
                  <a:ext cx="2564744" cy="1488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0" name="Straight Connector 559"/>
                <p:cNvCxnSpPr>
                  <a:stCxn id="295" idx="0"/>
                  <a:endCxn id="298" idx="0"/>
                </p:cNvCxnSpPr>
                <p:nvPr/>
              </p:nvCxnSpPr>
              <p:spPr>
                <a:xfrm>
                  <a:off x="4013728" y="3733800"/>
                  <a:ext cx="3805262" cy="32849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1" name="Straight Connector 560"/>
                <p:cNvCxnSpPr>
                  <a:stCxn id="296" idx="0"/>
                  <a:endCxn id="298" idx="0"/>
                </p:cNvCxnSpPr>
                <p:nvPr/>
              </p:nvCxnSpPr>
              <p:spPr>
                <a:xfrm>
                  <a:off x="4571165" y="3955318"/>
                  <a:ext cx="3247825" cy="10697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2" name="Straight Connector 561"/>
                <p:cNvCxnSpPr>
                  <a:stCxn id="288" idx="0"/>
                  <a:endCxn id="298" idx="0"/>
                </p:cNvCxnSpPr>
                <p:nvPr/>
              </p:nvCxnSpPr>
              <p:spPr>
                <a:xfrm>
                  <a:off x="5002557" y="4022217"/>
                  <a:ext cx="2816433" cy="4007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3" name="Straight Connector 562"/>
                <p:cNvCxnSpPr>
                  <a:stCxn id="288" idx="0"/>
                  <a:endCxn id="289" idx="0"/>
                </p:cNvCxnSpPr>
                <p:nvPr/>
              </p:nvCxnSpPr>
              <p:spPr>
                <a:xfrm flipV="1">
                  <a:off x="5002557" y="4022216"/>
                  <a:ext cx="2330764" cy="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4" name="Straight Connector 563"/>
                <p:cNvCxnSpPr>
                  <a:stCxn id="295" idx="0"/>
                  <a:endCxn id="289" idx="0"/>
                </p:cNvCxnSpPr>
                <p:nvPr/>
              </p:nvCxnSpPr>
              <p:spPr>
                <a:xfrm>
                  <a:off x="4013728" y="3733800"/>
                  <a:ext cx="3319593" cy="28841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5" name="Straight Connector 564"/>
                <p:cNvCxnSpPr>
                  <a:endCxn id="282" idx="2"/>
                </p:cNvCxnSpPr>
                <p:nvPr/>
              </p:nvCxnSpPr>
              <p:spPr>
                <a:xfrm flipH="1">
                  <a:off x="2831959" y="2894571"/>
                  <a:ext cx="1381582" cy="22303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6" name="Straight Connector 565"/>
                <p:cNvCxnSpPr>
                  <a:stCxn id="291" idx="2"/>
                  <a:endCxn id="282" idx="2"/>
                </p:cNvCxnSpPr>
                <p:nvPr/>
              </p:nvCxnSpPr>
              <p:spPr>
                <a:xfrm flipH="1">
                  <a:off x="2831959" y="2653597"/>
                  <a:ext cx="2032939" cy="46401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7" name="Straight Connector 566"/>
                <p:cNvCxnSpPr>
                  <a:stCxn id="291" idx="2"/>
                  <a:endCxn id="282" idx="2"/>
                </p:cNvCxnSpPr>
                <p:nvPr/>
              </p:nvCxnSpPr>
              <p:spPr>
                <a:xfrm flipH="1">
                  <a:off x="2831959" y="2653597"/>
                  <a:ext cx="2032939" cy="46401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8" name="Straight Connector 567"/>
                <p:cNvCxnSpPr>
                  <a:stCxn id="284" idx="2"/>
                  <a:endCxn id="282" idx="2"/>
                </p:cNvCxnSpPr>
                <p:nvPr/>
              </p:nvCxnSpPr>
              <p:spPr>
                <a:xfrm flipH="1" flipV="1">
                  <a:off x="2831959" y="3117610"/>
                  <a:ext cx="2571050" cy="734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9" name="Straight Connector 568"/>
                <p:cNvCxnSpPr>
                  <a:stCxn id="285" idx="2"/>
                  <a:endCxn id="282" idx="2"/>
                </p:cNvCxnSpPr>
                <p:nvPr/>
              </p:nvCxnSpPr>
              <p:spPr>
                <a:xfrm flipH="1">
                  <a:off x="2831959" y="2765292"/>
                  <a:ext cx="4127699" cy="35231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0" name="Straight Connector 569"/>
                <p:cNvCxnSpPr>
                  <a:stCxn id="286" idx="2"/>
                  <a:endCxn id="282" idx="2"/>
                </p:cNvCxnSpPr>
                <p:nvPr/>
              </p:nvCxnSpPr>
              <p:spPr>
                <a:xfrm flipH="1">
                  <a:off x="2831959" y="2743817"/>
                  <a:ext cx="4710462" cy="37379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1" name="Straight Connector 570"/>
                <p:cNvCxnSpPr>
                  <a:stCxn id="292" idx="2"/>
                  <a:endCxn id="282" idx="2"/>
                </p:cNvCxnSpPr>
                <p:nvPr/>
              </p:nvCxnSpPr>
              <p:spPr>
                <a:xfrm flipH="1">
                  <a:off x="2831959" y="3036474"/>
                  <a:ext cx="5090398" cy="8113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2" name="Straight Connector 571"/>
                <p:cNvCxnSpPr>
                  <a:stCxn id="283" idx="2"/>
                  <a:endCxn id="281" idx="2"/>
                </p:cNvCxnSpPr>
                <p:nvPr/>
              </p:nvCxnSpPr>
              <p:spPr>
                <a:xfrm flipH="1">
                  <a:off x="2176576" y="2594088"/>
                  <a:ext cx="2176052" cy="4463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3" name="Straight Connector 572"/>
                <p:cNvCxnSpPr>
                  <a:stCxn id="291" idx="2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2688322" cy="1487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Straight Connector 573"/>
                <p:cNvCxnSpPr>
                  <a:stCxn id="284" idx="2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3226433" cy="48623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5" name="Straight Connector 574"/>
                <p:cNvCxnSpPr>
                  <a:stCxn id="285" idx="2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5193701" cy="17093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6" name="Straight Connector 575"/>
                <p:cNvCxnSpPr>
                  <a:stCxn id="286" idx="2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5776464" cy="14945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7" name="Straight Connector 576"/>
                <p:cNvCxnSpPr>
                  <a:stCxn id="292" idx="2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6156400" cy="44211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8" name="Straight Connector 577"/>
                <p:cNvCxnSpPr>
                  <a:stCxn id="291" idx="2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3098941" cy="5923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9" name="Straight Connector 578"/>
                <p:cNvCxnSpPr>
                  <a:stCxn id="288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3236600" cy="142785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0" name="Straight Connector 579"/>
                <p:cNvCxnSpPr>
                  <a:stCxn id="296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2805208" cy="136095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1" name="Straight Connector 580"/>
                <p:cNvCxnSpPr>
                  <a:stCxn id="297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4812515" cy="112455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2" name="Straight Connector 581"/>
                <p:cNvCxnSpPr>
                  <a:stCxn id="289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5567364" cy="1427857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8" name="TextBox 267"/>
              <p:cNvSpPr txBox="1"/>
              <p:nvPr/>
            </p:nvSpPr>
            <p:spPr>
              <a:xfrm>
                <a:off x="146643" y="2542928"/>
                <a:ext cx="310557" cy="95411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9144" tIns="9144" rIns="9144" bIns="9144" rtlCol="0">
                <a:spAutoFit/>
              </a:bodyPr>
              <a:lstStyle/>
              <a:p>
                <a:pPr algn="ctr"/>
                <a:r>
                  <a:rPr lang="en-US" sz="1050" dirty="0" smtClean="0">
                    <a:latin typeface="Times" pitchFamily="18" charset="0"/>
                  </a:rPr>
                  <a:t>Frame 1</a:t>
                </a:r>
                <a:endParaRPr lang="en-US" sz="1050" dirty="0">
                  <a:latin typeface="Times" pitchFamily="18" charset="0"/>
                </a:endParaRPr>
              </a:p>
            </p:txBody>
          </p:sp>
          <p:sp>
            <p:nvSpPr>
              <p:cNvPr id="269" name="TextBox 268"/>
              <p:cNvSpPr txBox="1"/>
              <p:nvPr/>
            </p:nvSpPr>
            <p:spPr>
              <a:xfrm>
                <a:off x="1109954" y="2542928"/>
                <a:ext cx="310557" cy="95411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9144" tIns="9144" rIns="9144" bIns="9144" rtlCol="0">
                <a:spAutoFit/>
              </a:bodyPr>
              <a:lstStyle/>
              <a:p>
                <a:pPr algn="ctr"/>
                <a:r>
                  <a:rPr lang="en-US" sz="1050" dirty="0">
                    <a:latin typeface="Times" pitchFamily="18" charset="0"/>
                  </a:rPr>
                  <a:t>Frame </a:t>
                </a:r>
                <a:r>
                  <a:rPr lang="en-US" sz="1050" dirty="0" smtClean="0">
                    <a:latin typeface="Times" pitchFamily="18" charset="0"/>
                  </a:rPr>
                  <a:t>2</a:t>
                </a:r>
                <a:endParaRPr lang="en-US" sz="1050" dirty="0">
                  <a:latin typeface="Times" pitchFamily="18" charset="0"/>
                </a:endParaRPr>
              </a:p>
            </p:txBody>
          </p:sp>
          <p:sp>
            <p:nvSpPr>
              <p:cNvPr id="270" name="TextBox 269"/>
              <p:cNvSpPr txBox="1"/>
              <p:nvPr/>
            </p:nvSpPr>
            <p:spPr>
              <a:xfrm>
                <a:off x="2062065" y="2542928"/>
                <a:ext cx="310557" cy="95411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9144" tIns="9144" rIns="9144" bIns="9144" rtlCol="0">
                <a:spAutoFit/>
              </a:bodyPr>
              <a:lstStyle/>
              <a:p>
                <a:pPr algn="ctr"/>
                <a:r>
                  <a:rPr lang="en-US" sz="1050" dirty="0">
                    <a:latin typeface="Times" pitchFamily="18" charset="0"/>
                  </a:rPr>
                  <a:t>Frame </a:t>
                </a:r>
                <a:r>
                  <a:rPr lang="en-US" sz="1050" dirty="0" smtClean="0">
                    <a:latin typeface="Times" pitchFamily="18" charset="0"/>
                  </a:rPr>
                  <a:t>3</a:t>
                </a:r>
                <a:endParaRPr lang="en-US" sz="1050" dirty="0">
                  <a:latin typeface="Times" pitchFamily="18" charset="0"/>
                </a:endParaRPr>
              </a:p>
            </p:txBody>
          </p:sp>
          <p:sp>
            <p:nvSpPr>
              <p:cNvPr id="271" name="TextBox 270"/>
              <p:cNvSpPr txBox="1"/>
              <p:nvPr/>
            </p:nvSpPr>
            <p:spPr>
              <a:xfrm>
                <a:off x="146643" y="4317465"/>
                <a:ext cx="310557" cy="95411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9144" tIns="9144" rIns="9144" bIns="9144" rtlCol="0">
                <a:spAutoFit/>
              </a:bodyPr>
              <a:lstStyle/>
              <a:p>
                <a:pPr algn="ctr"/>
                <a:r>
                  <a:rPr lang="en-US" sz="1050" dirty="0" smtClean="0">
                    <a:latin typeface="Times" pitchFamily="18" charset="0"/>
                  </a:rPr>
                  <a:t>Frame 4</a:t>
                </a:r>
                <a:endParaRPr lang="en-US" sz="1050" dirty="0">
                  <a:latin typeface="Times" pitchFamily="18" charset="0"/>
                </a:endParaRPr>
              </a:p>
            </p:txBody>
          </p:sp>
          <p:sp>
            <p:nvSpPr>
              <p:cNvPr id="272" name="TextBox 271"/>
              <p:cNvSpPr txBox="1"/>
              <p:nvPr/>
            </p:nvSpPr>
            <p:spPr>
              <a:xfrm>
                <a:off x="1109954" y="4317462"/>
                <a:ext cx="310557" cy="95411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9144" tIns="9144" rIns="9144" bIns="9144" rtlCol="0">
                <a:spAutoFit/>
              </a:bodyPr>
              <a:lstStyle/>
              <a:p>
                <a:pPr algn="ctr"/>
                <a:r>
                  <a:rPr lang="en-US" sz="1050" dirty="0" smtClean="0">
                    <a:latin typeface="Times" pitchFamily="18" charset="0"/>
                  </a:rPr>
                  <a:t>Frame 5</a:t>
                </a:r>
                <a:endParaRPr lang="en-US" sz="1050" dirty="0">
                  <a:latin typeface="Times" pitchFamily="18" charset="0"/>
                </a:endParaRPr>
              </a:p>
            </p:txBody>
          </p:sp>
          <p:sp>
            <p:nvSpPr>
              <p:cNvPr id="273" name="TextBox 272"/>
              <p:cNvSpPr txBox="1"/>
              <p:nvPr/>
            </p:nvSpPr>
            <p:spPr>
              <a:xfrm>
                <a:off x="2062064" y="4317463"/>
                <a:ext cx="310557" cy="95411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9144" tIns="9144" rIns="9144" bIns="9144" rtlCol="0">
                <a:spAutoFit/>
              </a:bodyPr>
              <a:lstStyle/>
              <a:p>
                <a:pPr algn="ctr"/>
                <a:r>
                  <a:rPr lang="en-US" sz="1050" dirty="0" smtClean="0">
                    <a:latin typeface="Times" pitchFamily="18" charset="0"/>
                  </a:rPr>
                  <a:t>Frame 6</a:t>
                </a:r>
                <a:endParaRPr lang="en-US" sz="1050" dirty="0">
                  <a:latin typeface="Times" pitchFamily="18" charset="0"/>
                </a:endParaRPr>
              </a:p>
            </p:txBody>
          </p:sp>
        </p:grpSp>
        <p:sp>
          <p:nvSpPr>
            <p:cNvPr id="584" name="TextBox 583"/>
            <p:cNvSpPr txBox="1"/>
            <p:nvPr/>
          </p:nvSpPr>
          <p:spPr>
            <a:xfrm>
              <a:off x="4087511" y="2545285"/>
              <a:ext cx="310557" cy="9541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500" dirty="0">
                  <a:latin typeface="Times" pitchFamily="18" charset="0"/>
                </a:rPr>
                <a:t>Frame </a:t>
              </a:r>
              <a:r>
                <a:rPr lang="en-US" sz="500" dirty="0" smtClean="0">
                  <a:latin typeface="Times" pitchFamily="18" charset="0"/>
                </a:rPr>
                <a:t>2</a:t>
              </a:r>
              <a:endParaRPr lang="en-US" sz="500" dirty="0">
                <a:latin typeface="Times" pitchFamily="18" charset="0"/>
              </a:endParaRPr>
            </a:p>
          </p:txBody>
        </p:sp>
        <p:sp>
          <p:nvSpPr>
            <p:cNvPr id="587" name="TextBox 586"/>
            <p:cNvSpPr txBox="1"/>
            <p:nvPr/>
          </p:nvSpPr>
          <p:spPr>
            <a:xfrm>
              <a:off x="4087511" y="4319819"/>
              <a:ext cx="310557" cy="9541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500" dirty="0" smtClean="0">
                  <a:latin typeface="Times" pitchFamily="18" charset="0"/>
                </a:rPr>
                <a:t>Frame 5</a:t>
              </a:r>
              <a:endParaRPr lang="en-US" sz="500" dirty="0">
                <a:latin typeface="Times" pitchFamily="18" charset="0"/>
              </a:endParaRPr>
            </a:p>
          </p:txBody>
        </p:sp>
        <p:sp>
          <p:nvSpPr>
            <p:cNvPr id="588" name="TextBox 587"/>
            <p:cNvSpPr txBox="1"/>
            <p:nvPr/>
          </p:nvSpPr>
          <p:spPr>
            <a:xfrm>
              <a:off x="5039621" y="4319820"/>
              <a:ext cx="310557" cy="9541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500" dirty="0" smtClean="0">
                  <a:latin typeface="Times" pitchFamily="18" charset="0"/>
                </a:rPr>
                <a:t>Frame 6</a:t>
              </a:r>
              <a:endParaRPr lang="en-US" sz="500" dirty="0">
                <a:latin typeface="Times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75294" y="2086462"/>
            <a:ext cx="6039906" cy="3649972"/>
            <a:chOff x="1275294" y="2086462"/>
            <a:chExt cx="6039906" cy="3649972"/>
          </a:xfrm>
        </p:grpSpPr>
        <p:grpSp>
          <p:nvGrpSpPr>
            <p:cNvPr id="755" name="Group 754"/>
            <p:cNvGrpSpPr/>
            <p:nvPr/>
          </p:nvGrpSpPr>
          <p:grpSpPr>
            <a:xfrm>
              <a:off x="1275294" y="2086462"/>
              <a:ext cx="6039906" cy="3649972"/>
              <a:chOff x="939191" y="618086"/>
              <a:chExt cx="7801551" cy="3212592"/>
            </a:xfrm>
          </p:grpSpPr>
          <p:pic>
            <p:nvPicPr>
              <p:cNvPr id="762" name="Picture 761" descr="E:\Datasets_Tracking\Data_Set\PET Sequences\PET_Crop\test0489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7854" y="2276198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3" name="Picture 7" descr="E:\Datasets_Tracking\Data_Set\PET Sequences\PET_Crop\test0486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6705" y="2276198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4" name="Picture 3" descr="E:\Datasets_Tracking\Data_Set\PET Sequences\PET_Crop\test0480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9191" y="2276198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4" descr="E:\Datasets_Tracking\Data_Set\PET Sequences\PET_Crop\test0476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7854" y="618086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6" name="Picture 3" descr="E:\Datasets_Tracking\Data_Set\PET Sequences\PET_Crop\test0472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7713" y="618086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7" name="Picture 2" descr="E:\Datasets_Tracking\Data_Set\PET Sequences\PET_Crop\test0470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9191" y="619371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68" name="Rectangle 767"/>
              <p:cNvSpPr/>
              <p:nvPr/>
            </p:nvSpPr>
            <p:spPr>
              <a:xfrm>
                <a:off x="1963678" y="1021958"/>
                <a:ext cx="179113" cy="45082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69" name="Rectangle 768"/>
              <p:cNvSpPr/>
              <p:nvPr/>
            </p:nvSpPr>
            <p:spPr>
              <a:xfrm>
                <a:off x="4554478" y="1001073"/>
                <a:ext cx="170856" cy="47144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770" name="Rectangle 769"/>
              <p:cNvSpPr/>
              <p:nvPr/>
            </p:nvSpPr>
            <p:spPr>
              <a:xfrm>
                <a:off x="8112557" y="1344458"/>
                <a:ext cx="194156" cy="570441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71" name="Rectangle 770"/>
              <p:cNvSpPr/>
              <p:nvPr/>
            </p:nvSpPr>
            <p:spPr>
              <a:xfrm>
                <a:off x="2559523" y="2864592"/>
                <a:ext cx="187942" cy="428582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72" name="Rectangle 771"/>
              <p:cNvSpPr/>
              <p:nvPr/>
            </p:nvSpPr>
            <p:spPr>
              <a:xfrm>
                <a:off x="4215727" y="2612225"/>
                <a:ext cx="170557" cy="42858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73" name="Rectangle 772"/>
              <p:cNvSpPr/>
              <p:nvPr/>
            </p:nvSpPr>
            <p:spPr>
              <a:xfrm>
                <a:off x="6771779" y="2597337"/>
                <a:ext cx="187942" cy="433507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cxnSp>
            <p:nvCxnSpPr>
              <p:cNvPr id="774" name="Straight Connector 773"/>
              <p:cNvCxnSpPr>
                <a:stCxn id="768" idx="2"/>
                <a:endCxn id="769" idx="2"/>
              </p:cNvCxnSpPr>
              <p:nvPr/>
            </p:nvCxnSpPr>
            <p:spPr>
              <a:xfrm flipV="1">
                <a:off x="2053235" y="1472513"/>
                <a:ext cx="2586671" cy="271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5" name="Straight Connector 774"/>
              <p:cNvCxnSpPr>
                <a:stCxn id="770" idx="2"/>
              </p:cNvCxnSpPr>
              <p:nvPr/>
            </p:nvCxnSpPr>
            <p:spPr>
              <a:xfrm flipH="1" flipV="1">
                <a:off x="4639906" y="1472785"/>
                <a:ext cx="3569729" cy="442114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6" name="Straight Connector 775"/>
              <p:cNvCxnSpPr>
                <a:stCxn id="770" idx="2"/>
                <a:endCxn id="768" idx="2"/>
              </p:cNvCxnSpPr>
              <p:nvPr/>
            </p:nvCxnSpPr>
            <p:spPr>
              <a:xfrm flipH="1" flipV="1">
                <a:off x="2053235" y="1472784"/>
                <a:ext cx="6156400" cy="442115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7" name="Straight Connector 776"/>
              <p:cNvCxnSpPr>
                <a:stCxn id="773" idx="0"/>
                <a:endCxn id="768" idx="2"/>
              </p:cNvCxnSpPr>
              <p:nvPr/>
            </p:nvCxnSpPr>
            <p:spPr>
              <a:xfrm flipH="1" flipV="1">
                <a:off x="2053235" y="1472784"/>
                <a:ext cx="4812515" cy="1124553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8" name="Straight Connector 777"/>
              <p:cNvCxnSpPr>
                <a:stCxn id="772" idx="0"/>
              </p:cNvCxnSpPr>
              <p:nvPr/>
            </p:nvCxnSpPr>
            <p:spPr>
              <a:xfrm flipH="1" flipV="1">
                <a:off x="2053235" y="1472785"/>
                <a:ext cx="2247771" cy="1139440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9" name="Straight Connector 778"/>
              <p:cNvCxnSpPr>
                <a:stCxn id="771" idx="0"/>
                <a:endCxn id="768" idx="2"/>
              </p:cNvCxnSpPr>
              <p:nvPr/>
            </p:nvCxnSpPr>
            <p:spPr>
              <a:xfrm flipH="1" flipV="1">
                <a:off x="2053235" y="1472784"/>
                <a:ext cx="600259" cy="1391808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0" name="Straight Connector 779"/>
              <p:cNvCxnSpPr>
                <a:stCxn id="771" idx="0"/>
                <a:endCxn id="772" idx="0"/>
              </p:cNvCxnSpPr>
              <p:nvPr/>
            </p:nvCxnSpPr>
            <p:spPr>
              <a:xfrm flipV="1">
                <a:off x="2653494" y="2612225"/>
                <a:ext cx="1647512" cy="252367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1" name="Straight Connector 780"/>
              <p:cNvCxnSpPr>
                <a:stCxn id="771" idx="0"/>
                <a:endCxn id="773" idx="0"/>
              </p:cNvCxnSpPr>
              <p:nvPr/>
            </p:nvCxnSpPr>
            <p:spPr>
              <a:xfrm flipV="1">
                <a:off x="2653494" y="2597337"/>
                <a:ext cx="4212256" cy="267255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2" name="Straight Connector 781"/>
              <p:cNvCxnSpPr>
                <a:stCxn id="771" idx="0"/>
                <a:endCxn id="769" idx="2"/>
              </p:cNvCxnSpPr>
              <p:nvPr/>
            </p:nvCxnSpPr>
            <p:spPr>
              <a:xfrm flipV="1">
                <a:off x="2653494" y="1472513"/>
                <a:ext cx="1986412" cy="1392079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3" name="Straight Connector 782"/>
              <p:cNvCxnSpPr>
                <a:stCxn id="771" idx="0"/>
                <a:endCxn id="770" idx="2"/>
              </p:cNvCxnSpPr>
              <p:nvPr/>
            </p:nvCxnSpPr>
            <p:spPr>
              <a:xfrm flipV="1">
                <a:off x="2653494" y="1914899"/>
                <a:ext cx="5556141" cy="949693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4" name="Straight Connector 783"/>
              <p:cNvCxnSpPr>
                <a:stCxn id="772" idx="0"/>
                <a:endCxn id="769" idx="2"/>
              </p:cNvCxnSpPr>
              <p:nvPr/>
            </p:nvCxnSpPr>
            <p:spPr>
              <a:xfrm flipV="1">
                <a:off x="4301006" y="1472513"/>
                <a:ext cx="338900" cy="1139712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5" name="Straight Connector 784"/>
              <p:cNvCxnSpPr>
                <a:stCxn id="773" idx="0"/>
                <a:endCxn id="769" idx="2"/>
              </p:cNvCxnSpPr>
              <p:nvPr/>
            </p:nvCxnSpPr>
            <p:spPr>
              <a:xfrm flipH="1" flipV="1">
                <a:off x="4639906" y="1472513"/>
                <a:ext cx="2225844" cy="1124824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6" name="Straight Connector 785"/>
              <p:cNvCxnSpPr>
                <a:stCxn id="773" idx="0"/>
                <a:endCxn id="772" idx="0"/>
              </p:cNvCxnSpPr>
              <p:nvPr/>
            </p:nvCxnSpPr>
            <p:spPr>
              <a:xfrm flipH="1">
                <a:off x="4301006" y="2597337"/>
                <a:ext cx="2564744" cy="14888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7" name="Straight Connector 786"/>
              <p:cNvCxnSpPr>
                <a:stCxn id="770" idx="2"/>
                <a:endCxn id="773" idx="0"/>
              </p:cNvCxnSpPr>
              <p:nvPr/>
            </p:nvCxnSpPr>
            <p:spPr>
              <a:xfrm flipH="1">
                <a:off x="6865750" y="1914899"/>
                <a:ext cx="1343885" cy="682438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8" name="Straight Connector 787"/>
              <p:cNvCxnSpPr>
                <a:stCxn id="772" idx="0"/>
                <a:endCxn id="770" idx="2"/>
              </p:cNvCxnSpPr>
              <p:nvPr/>
            </p:nvCxnSpPr>
            <p:spPr>
              <a:xfrm flipV="1">
                <a:off x="4301006" y="1914899"/>
                <a:ext cx="3908629" cy="697326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6" name="TextBox 755"/>
            <p:cNvSpPr txBox="1"/>
            <p:nvPr/>
          </p:nvSpPr>
          <p:spPr>
            <a:xfrm>
              <a:off x="1312972" y="2141389"/>
              <a:ext cx="661719" cy="181356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1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757" name="TextBox 756"/>
            <p:cNvSpPr txBox="1"/>
            <p:nvPr/>
          </p:nvSpPr>
          <p:spPr>
            <a:xfrm>
              <a:off x="3365546" y="2141389"/>
              <a:ext cx="661719" cy="181356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>
                  <a:latin typeface="Times" pitchFamily="18" charset="0"/>
                </a:rPr>
                <a:t>Frame </a:t>
              </a:r>
              <a:r>
                <a:rPr lang="en-US" sz="1050" dirty="0" smtClean="0">
                  <a:latin typeface="Times" pitchFamily="18" charset="0"/>
                </a:rPr>
                <a:t>2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758" name="TextBox 757"/>
            <p:cNvSpPr txBox="1"/>
            <p:nvPr/>
          </p:nvSpPr>
          <p:spPr>
            <a:xfrm>
              <a:off x="5394255" y="2141389"/>
              <a:ext cx="661719" cy="181356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>
                  <a:latin typeface="Times" pitchFamily="18" charset="0"/>
                </a:rPr>
                <a:t>Frame </a:t>
              </a:r>
              <a:r>
                <a:rPr lang="en-US" sz="1050" dirty="0" smtClean="0">
                  <a:latin typeface="Times" pitchFamily="18" charset="0"/>
                </a:rPr>
                <a:t>3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759" name="TextBox 758"/>
            <p:cNvSpPr txBox="1"/>
            <p:nvPr/>
          </p:nvSpPr>
          <p:spPr>
            <a:xfrm>
              <a:off x="1312972" y="5514410"/>
              <a:ext cx="661719" cy="181356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4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760" name="TextBox 759"/>
            <p:cNvSpPr txBox="1"/>
            <p:nvPr/>
          </p:nvSpPr>
          <p:spPr>
            <a:xfrm>
              <a:off x="3365546" y="5514405"/>
              <a:ext cx="661719" cy="181356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5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761" name="TextBox 760"/>
            <p:cNvSpPr txBox="1"/>
            <p:nvPr/>
          </p:nvSpPr>
          <p:spPr>
            <a:xfrm>
              <a:off x="5394253" y="5514407"/>
              <a:ext cx="661719" cy="181356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6</a:t>
              </a:r>
              <a:endParaRPr lang="en-US" sz="1050" dirty="0">
                <a:latin typeface="Times" pitchFamily="18" charset="0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 t="13504" r="6714" b="12516"/>
          <a:stretch/>
        </p:blipFill>
        <p:spPr bwMode="auto">
          <a:xfrm>
            <a:off x="929907" y="6172200"/>
            <a:ext cx="4247734" cy="661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63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Generalized Minimum Clique Problem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391236" y="5494910"/>
                <a:ext cx="7620000" cy="8211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-228600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05840" indent="-228600" algn="l" defTabSz="914400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80160" indent="-228600" algn="l" defTabSz="914400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448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03120" indent="-182880" algn="l" defTabSz="914400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6000" indent="-182880" algn="l" defTabSz="914400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(</m:t>
                    </m:r>
                    <m:r>
                      <a:rPr lang="en-US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𝑜𝑛𝑒</m:t>
                    </m:r>
                    <m:r>
                      <a:rPr lang="en-US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lang="en-US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𝑛𝑜𝑑𝑒</m:t>
                    </m:r>
                    <m:r>
                      <a:rPr lang="en-US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lang="en-US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𝑜𝑢𝑡</m:t>
                    </m:r>
                    <m:r>
                      <a:rPr lang="en-US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lang="en-US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𝑜𝑓</m:t>
                    </m:r>
                    <m:r>
                      <a:rPr lang="en-US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lang="en-US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𝑒𝑎𝑐h</m:t>
                    </m:r>
                    <m:r>
                      <a:rPr lang="en-US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lang="en-US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𝑐𝑙𝑢𝑠𝑡𝑒𝑟</m:t>
                    </m:r>
                    <m:r>
                      <a:rPr lang="en-US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i="1" dirty="0" smtClean="0">
                    <a:solidFill>
                      <a:srgbClr val="000000"/>
                    </a:solidFill>
                  </a:rPr>
                  <a:t>is shown.</a:t>
                </a:r>
              </a:p>
              <a:p>
                <a:r>
                  <a:rPr lang="en-US" i="1" dirty="0" smtClean="0">
                    <a:solidFill>
                      <a:srgbClr val="000000"/>
                    </a:solidFill>
                  </a:rPr>
                  <a:t>In our tracking framework:</a:t>
                </a:r>
                <a:endParaRPr lang="en-US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236" y="5494910"/>
                <a:ext cx="7620000" cy="821180"/>
              </a:xfrm>
              <a:prstGeom prst="rect">
                <a:avLst/>
              </a:prstGeom>
              <a:blipFill rotWithShape="1">
                <a:blip r:embed="rId4"/>
                <a:stretch>
                  <a:fillRect t="-8148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752600"/>
            <a:ext cx="4648200" cy="365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962400" y="5791200"/>
            <a:ext cx="3567400" cy="644712"/>
            <a:chOff x="3962400" y="5791200"/>
            <a:chExt cx="3567400" cy="644712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473"/>
            <a:stretch/>
          </p:blipFill>
          <p:spPr bwMode="auto">
            <a:xfrm>
              <a:off x="3962400" y="5791200"/>
              <a:ext cx="3415000" cy="644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15" r="41473"/>
            <a:stretch/>
          </p:blipFill>
          <p:spPr bwMode="auto">
            <a:xfrm>
              <a:off x="7377400" y="5791200"/>
              <a:ext cx="152400" cy="644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952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Tracklets using GMCP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7620000" cy="82118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feasible</m:t>
                    </m:r>
                    <m:r>
                      <a:rPr lang="en-US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shown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in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orange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:</m:t>
                    </m:r>
                  </m:oMath>
                </a14:m>
                <a:endParaRPr lang="en-US" dirty="0">
                  <a:latin typeface="Times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7620000" cy="821180"/>
              </a:xfrm>
              <a:blipFill rotWithShape="1">
                <a:blip r:embed="rId3"/>
                <a:stretch>
                  <a:fillRect t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Content Placeholder 2"/>
          <p:cNvSpPr txBox="1">
            <a:spLocks/>
          </p:cNvSpPr>
          <p:nvPr/>
        </p:nvSpPr>
        <p:spPr>
          <a:xfrm>
            <a:off x="461785" y="5867400"/>
            <a:ext cx="7620000" cy="821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6" name="Content Placeholder 2"/>
              <p:cNvSpPr txBox="1">
                <a:spLocks/>
              </p:cNvSpPr>
              <p:nvPr/>
            </p:nvSpPr>
            <p:spPr>
              <a:xfrm>
                <a:off x="457200" y="5808220"/>
                <a:ext cx="7848600" cy="8211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-228600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05840" indent="-228600" algn="l" defTabSz="914400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80160" indent="-228600" algn="l" defTabSz="914400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448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03120" indent="-182880" algn="l" defTabSz="914400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6000" indent="-182880" algn="l" defTabSz="914400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determines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the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tracklet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of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one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person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. </m:t>
                    </m:r>
                  </m:oMath>
                </a14:m>
                <a:endParaRPr lang="en-US" dirty="0">
                  <a:latin typeface="Times" pitchFamily="18" charset="0"/>
                </a:endParaRPr>
              </a:p>
            </p:txBody>
          </p:sp>
        </mc:Choice>
        <mc:Fallback xmlns="">
          <p:sp>
            <p:nvSpPr>
              <p:cNvPr id="55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808220"/>
                <a:ext cx="7848600" cy="821180"/>
              </a:xfrm>
              <a:prstGeom prst="rect">
                <a:avLst/>
              </a:prstGeom>
              <a:blipFill rotWithShape="1">
                <a:blip r:embed="rId5"/>
                <a:stretch>
                  <a:fillRect t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1275294" y="2086462"/>
            <a:ext cx="6039906" cy="3649972"/>
            <a:chOff x="1275294" y="2086462"/>
            <a:chExt cx="6039906" cy="3649972"/>
          </a:xfrm>
        </p:grpSpPr>
        <p:grpSp>
          <p:nvGrpSpPr>
            <p:cNvPr id="266" name="Group 265"/>
            <p:cNvGrpSpPr/>
            <p:nvPr/>
          </p:nvGrpSpPr>
          <p:grpSpPr>
            <a:xfrm>
              <a:off x="1275294" y="2086462"/>
              <a:ext cx="6039906" cy="3649972"/>
              <a:chOff x="130486" y="2514430"/>
              <a:chExt cx="2834640" cy="1920240"/>
            </a:xfrm>
          </p:grpSpPr>
          <p:grpSp>
            <p:nvGrpSpPr>
              <p:cNvPr id="267" name="Group 266"/>
              <p:cNvGrpSpPr/>
              <p:nvPr/>
            </p:nvGrpSpPr>
            <p:grpSpPr>
              <a:xfrm>
                <a:off x="130486" y="2514430"/>
                <a:ext cx="2834640" cy="1920240"/>
                <a:chOff x="651913" y="1739661"/>
                <a:chExt cx="7801551" cy="3212592"/>
              </a:xfrm>
            </p:grpSpPr>
            <p:pic>
              <p:nvPicPr>
                <p:cNvPr id="274" name="Picture 3" descr="E:\Datasets_Tracking\Data_Set\PET Sequences\PET_Crop\test0489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20576" y="3397773"/>
                  <a:ext cx="2532888" cy="15544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5" name="Picture 7" descr="E:\Datasets_Tracking\Data_Set\PET Sequences\PET_Crop\test0486.jp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9427" y="3397773"/>
                  <a:ext cx="2532888" cy="15544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6" name="Picture 275" descr="E:\Datasets_Tracking\Data_Set\PET Sequences\PET_Crop\test0480.jp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1913" y="3397773"/>
                  <a:ext cx="2532888" cy="15544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7" name="Picture 276" descr="E:\Datasets_Tracking\Data_Set\PET Sequences\PET_Crop\test0476.jp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20576" y="1739661"/>
                  <a:ext cx="2532888" cy="15544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8" name="Picture 3" descr="E:\Datasets_Tracking\Data_Set\PET Sequences\PET_Crop\test0472.jp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0435" y="1739661"/>
                  <a:ext cx="2532888" cy="15544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9" name="Picture 2" descr="E:\Datasets_Tracking\Data_Set\PET Sequences\PET_Crop\test0470.jpg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1913" y="1740946"/>
                  <a:ext cx="2532888" cy="15544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80" name="Rectangle 279"/>
                <p:cNvSpPr/>
                <p:nvPr/>
              </p:nvSpPr>
              <p:spPr>
                <a:xfrm>
                  <a:off x="1676400" y="2143533"/>
                  <a:ext cx="179113" cy="450826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81" name="Rectangle 280"/>
                <p:cNvSpPr/>
                <p:nvPr/>
              </p:nvSpPr>
              <p:spPr>
                <a:xfrm>
                  <a:off x="2085555" y="2197368"/>
                  <a:ext cx="182042" cy="441356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82" name="Rectangle 281"/>
                <p:cNvSpPr/>
                <p:nvPr/>
              </p:nvSpPr>
              <p:spPr>
                <a:xfrm>
                  <a:off x="2714799" y="2535517"/>
                  <a:ext cx="234319" cy="582093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83" name="Rectangle 282"/>
                <p:cNvSpPr/>
                <p:nvPr/>
              </p:nvSpPr>
              <p:spPr>
                <a:xfrm>
                  <a:off x="4267200" y="2122648"/>
                  <a:ext cx="170856" cy="471440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284" name="Rectangle 283"/>
                <p:cNvSpPr/>
                <p:nvPr/>
              </p:nvSpPr>
              <p:spPr>
                <a:xfrm>
                  <a:off x="5289304" y="2497473"/>
                  <a:ext cx="227410" cy="627485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85" name="Rectangle 284"/>
                <p:cNvSpPr/>
                <p:nvPr/>
              </p:nvSpPr>
              <p:spPr>
                <a:xfrm>
                  <a:off x="6852872" y="2246708"/>
                  <a:ext cx="213572" cy="518584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286" name="Rectangle 285"/>
                <p:cNvSpPr/>
                <p:nvPr/>
              </p:nvSpPr>
              <p:spPr>
                <a:xfrm>
                  <a:off x="7445343" y="2272377"/>
                  <a:ext cx="194156" cy="471440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87" name="Rectangle 286"/>
                <p:cNvSpPr/>
                <p:nvPr/>
              </p:nvSpPr>
              <p:spPr>
                <a:xfrm>
                  <a:off x="2410123" y="4069799"/>
                  <a:ext cx="227410" cy="518583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88" name="Rectangle 287"/>
                <p:cNvSpPr/>
                <p:nvPr/>
              </p:nvSpPr>
              <p:spPr>
                <a:xfrm>
                  <a:off x="4899369" y="4022217"/>
                  <a:ext cx="206375" cy="518584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89" name="Rectangle 288"/>
                <p:cNvSpPr/>
                <p:nvPr/>
              </p:nvSpPr>
              <p:spPr>
                <a:xfrm>
                  <a:off x="7233746" y="4022216"/>
                  <a:ext cx="199149" cy="473583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0" name="Rectangle 289"/>
                <p:cNvSpPr/>
                <p:nvPr/>
              </p:nvSpPr>
              <p:spPr>
                <a:xfrm>
                  <a:off x="7497576" y="3984754"/>
                  <a:ext cx="187942" cy="577000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1" name="Rectangle 290"/>
                <p:cNvSpPr/>
                <p:nvPr/>
              </p:nvSpPr>
              <p:spPr>
                <a:xfrm>
                  <a:off x="4779470" y="2225016"/>
                  <a:ext cx="170856" cy="428581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2" name="Rectangle 291"/>
                <p:cNvSpPr/>
                <p:nvPr/>
              </p:nvSpPr>
              <p:spPr>
                <a:xfrm>
                  <a:off x="7825279" y="2466033"/>
                  <a:ext cx="194156" cy="570441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3" name="Rectangle 292"/>
                <p:cNvSpPr/>
                <p:nvPr/>
              </p:nvSpPr>
              <p:spPr>
                <a:xfrm>
                  <a:off x="1714496" y="3924843"/>
                  <a:ext cx="220296" cy="463882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4" name="Rectangle 293"/>
                <p:cNvSpPr/>
                <p:nvPr/>
              </p:nvSpPr>
              <p:spPr>
                <a:xfrm>
                  <a:off x="2272245" y="3986167"/>
                  <a:ext cx="187942" cy="428582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5" name="Rectangle 294"/>
                <p:cNvSpPr/>
                <p:nvPr/>
              </p:nvSpPr>
              <p:spPr>
                <a:xfrm>
                  <a:off x="3928449" y="3733800"/>
                  <a:ext cx="170557" cy="428582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6" name="Rectangle 295"/>
                <p:cNvSpPr/>
                <p:nvPr/>
              </p:nvSpPr>
              <p:spPr>
                <a:xfrm>
                  <a:off x="4477358" y="3955318"/>
                  <a:ext cx="187613" cy="545962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7" name="Rectangle 296"/>
                <p:cNvSpPr/>
                <p:nvPr/>
              </p:nvSpPr>
              <p:spPr>
                <a:xfrm>
                  <a:off x="6484501" y="3718912"/>
                  <a:ext cx="187942" cy="433507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8" name="Rectangle 297"/>
                <p:cNvSpPr/>
                <p:nvPr/>
              </p:nvSpPr>
              <p:spPr>
                <a:xfrm>
                  <a:off x="7715622" y="4062293"/>
                  <a:ext cx="206736" cy="433507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cxnSp>
              <p:nvCxnSpPr>
                <p:cNvPr id="299" name="Straight Connector 298"/>
                <p:cNvCxnSpPr>
                  <a:stCxn id="293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58687" cy="133048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>
                  <a:stCxn id="293" idx="0"/>
                  <a:endCxn id="281" idx="2"/>
                </p:cNvCxnSpPr>
                <p:nvPr/>
              </p:nvCxnSpPr>
              <p:spPr>
                <a:xfrm flipV="1">
                  <a:off x="1824644" y="2638724"/>
                  <a:ext cx="351932" cy="128611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>
                  <a:stCxn id="293" idx="0"/>
                  <a:endCxn id="282" idx="2"/>
                </p:cNvCxnSpPr>
                <p:nvPr/>
              </p:nvCxnSpPr>
              <p:spPr>
                <a:xfrm flipV="1">
                  <a:off x="1824644" y="3117610"/>
                  <a:ext cx="1007315" cy="80723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/>
                <p:cNvCxnSpPr>
                  <a:stCxn id="294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600259" cy="139180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>
                  <a:stCxn id="294" idx="0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189640" cy="134744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/>
                <p:cNvCxnSpPr>
                  <a:stCxn id="294" idx="0"/>
                  <a:endCxn id="282" idx="2"/>
                </p:cNvCxnSpPr>
                <p:nvPr/>
              </p:nvCxnSpPr>
              <p:spPr>
                <a:xfrm flipV="1">
                  <a:off x="2366216" y="3117610"/>
                  <a:ext cx="465743" cy="868557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>
                  <a:stCxn id="287" idx="0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347252" cy="143107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Straight Connector 305"/>
                <p:cNvCxnSpPr>
                  <a:stCxn id="287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757871" cy="147544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>
                  <a:stCxn id="287" idx="0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347252" cy="143107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Connector 307"/>
                <p:cNvCxnSpPr>
                  <a:stCxn id="287" idx="0"/>
                  <a:endCxn id="282" idx="2"/>
                </p:cNvCxnSpPr>
                <p:nvPr/>
              </p:nvCxnSpPr>
              <p:spPr>
                <a:xfrm flipV="1">
                  <a:off x="2523828" y="3117610"/>
                  <a:ext cx="308131" cy="95218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>
                  <a:stCxn id="293" idx="0"/>
                  <a:endCxn id="283" idx="2"/>
                </p:cNvCxnSpPr>
                <p:nvPr/>
              </p:nvCxnSpPr>
              <p:spPr>
                <a:xfrm flipV="1">
                  <a:off x="1824644" y="2594088"/>
                  <a:ext cx="2527984" cy="133075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/>
                <p:cNvCxnSpPr>
                  <a:stCxn id="293" idx="0"/>
                  <a:endCxn id="284" idx="2"/>
                </p:cNvCxnSpPr>
                <p:nvPr/>
              </p:nvCxnSpPr>
              <p:spPr>
                <a:xfrm flipV="1">
                  <a:off x="1824644" y="3124958"/>
                  <a:ext cx="3578365" cy="79988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>
                  <a:stCxn id="293" idx="0"/>
                  <a:endCxn id="291" idx="2"/>
                </p:cNvCxnSpPr>
                <p:nvPr/>
              </p:nvCxnSpPr>
              <p:spPr>
                <a:xfrm flipV="1">
                  <a:off x="1824644" y="2653597"/>
                  <a:ext cx="3040254" cy="127124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Straight Connector 311"/>
                <p:cNvCxnSpPr>
                  <a:stCxn id="293" idx="0"/>
                  <a:endCxn id="285" idx="2"/>
                </p:cNvCxnSpPr>
                <p:nvPr/>
              </p:nvCxnSpPr>
              <p:spPr>
                <a:xfrm flipV="1">
                  <a:off x="1824644" y="2765292"/>
                  <a:ext cx="5135014" cy="115955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>
                  <a:stCxn id="293" idx="0"/>
                  <a:endCxn id="286" idx="2"/>
                </p:cNvCxnSpPr>
                <p:nvPr/>
              </p:nvCxnSpPr>
              <p:spPr>
                <a:xfrm flipV="1">
                  <a:off x="1824644" y="2743817"/>
                  <a:ext cx="5717777" cy="118102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" name="Straight Connector 313"/>
                <p:cNvCxnSpPr>
                  <a:stCxn id="293" idx="0"/>
                  <a:endCxn id="292" idx="2"/>
                </p:cNvCxnSpPr>
                <p:nvPr/>
              </p:nvCxnSpPr>
              <p:spPr>
                <a:xfrm flipV="1">
                  <a:off x="1824644" y="3036474"/>
                  <a:ext cx="6097713" cy="88836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>
                  <a:stCxn id="293" idx="0"/>
                  <a:endCxn id="297" idx="0"/>
                </p:cNvCxnSpPr>
                <p:nvPr/>
              </p:nvCxnSpPr>
              <p:spPr>
                <a:xfrm flipV="1">
                  <a:off x="1824644" y="3718912"/>
                  <a:ext cx="4753828" cy="20593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Straight Connector 315"/>
                <p:cNvCxnSpPr>
                  <a:stCxn id="293" idx="0"/>
                  <a:endCxn id="298" idx="0"/>
                </p:cNvCxnSpPr>
                <p:nvPr/>
              </p:nvCxnSpPr>
              <p:spPr>
                <a:xfrm>
                  <a:off x="1824644" y="3924843"/>
                  <a:ext cx="5994346" cy="13745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>
                  <a:stCxn id="293" idx="0"/>
                  <a:endCxn id="290" idx="0"/>
                </p:cNvCxnSpPr>
                <p:nvPr/>
              </p:nvCxnSpPr>
              <p:spPr>
                <a:xfrm>
                  <a:off x="1824644" y="3924843"/>
                  <a:ext cx="5766903" cy="5991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/>
                <p:cNvCxnSpPr>
                  <a:stCxn id="293" idx="0"/>
                  <a:endCxn id="289" idx="0"/>
                </p:cNvCxnSpPr>
                <p:nvPr/>
              </p:nvCxnSpPr>
              <p:spPr>
                <a:xfrm>
                  <a:off x="1824644" y="3924843"/>
                  <a:ext cx="5508677" cy="9737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>
                  <a:stCxn id="293" idx="0"/>
                  <a:endCxn id="295" idx="0"/>
                </p:cNvCxnSpPr>
                <p:nvPr/>
              </p:nvCxnSpPr>
              <p:spPr>
                <a:xfrm flipV="1">
                  <a:off x="1824644" y="3733800"/>
                  <a:ext cx="2189084" cy="19104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/>
                <p:cNvCxnSpPr>
                  <a:stCxn id="293" idx="0"/>
                  <a:endCxn id="296" idx="0"/>
                </p:cNvCxnSpPr>
                <p:nvPr/>
              </p:nvCxnSpPr>
              <p:spPr>
                <a:xfrm>
                  <a:off x="1824644" y="3924843"/>
                  <a:ext cx="2746521" cy="3047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>
                  <a:stCxn id="293" idx="0"/>
                  <a:endCxn id="288" idx="0"/>
                </p:cNvCxnSpPr>
                <p:nvPr/>
              </p:nvCxnSpPr>
              <p:spPr>
                <a:xfrm>
                  <a:off x="1824644" y="3924843"/>
                  <a:ext cx="3177913" cy="9737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Straight Connector 321"/>
                <p:cNvCxnSpPr>
                  <a:stCxn id="294" idx="0"/>
                  <a:endCxn id="283" idx="2"/>
                </p:cNvCxnSpPr>
                <p:nvPr/>
              </p:nvCxnSpPr>
              <p:spPr>
                <a:xfrm flipV="1">
                  <a:off x="2366216" y="2594088"/>
                  <a:ext cx="1986412" cy="139207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>
                  <a:stCxn id="294" idx="0"/>
                  <a:endCxn id="291" idx="2"/>
                </p:cNvCxnSpPr>
                <p:nvPr/>
              </p:nvCxnSpPr>
              <p:spPr>
                <a:xfrm flipV="1">
                  <a:off x="2366216" y="2653597"/>
                  <a:ext cx="2498682" cy="133257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>
                  <a:stCxn id="294" idx="0"/>
                  <a:endCxn id="284" idx="2"/>
                </p:cNvCxnSpPr>
                <p:nvPr/>
              </p:nvCxnSpPr>
              <p:spPr>
                <a:xfrm flipV="1">
                  <a:off x="2366216" y="3124958"/>
                  <a:ext cx="3036793" cy="86120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324"/>
                <p:cNvCxnSpPr>
                  <a:stCxn id="294" idx="0"/>
                  <a:endCxn id="285" idx="2"/>
                </p:cNvCxnSpPr>
                <p:nvPr/>
              </p:nvCxnSpPr>
              <p:spPr>
                <a:xfrm flipV="1">
                  <a:off x="2366216" y="2765292"/>
                  <a:ext cx="4593442" cy="122087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/>
                <p:cNvCxnSpPr>
                  <a:stCxn id="294" idx="0"/>
                  <a:endCxn id="286" idx="2"/>
                </p:cNvCxnSpPr>
                <p:nvPr/>
              </p:nvCxnSpPr>
              <p:spPr>
                <a:xfrm flipV="1">
                  <a:off x="2366216" y="2743817"/>
                  <a:ext cx="5176205" cy="124235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>
                  <a:stCxn id="294" idx="0"/>
                  <a:endCxn id="292" idx="2"/>
                </p:cNvCxnSpPr>
                <p:nvPr/>
              </p:nvCxnSpPr>
              <p:spPr>
                <a:xfrm flipV="1">
                  <a:off x="2366216" y="3036474"/>
                  <a:ext cx="5556141" cy="94969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/>
                <p:cNvCxnSpPr>
                  <a:stCxn id="294" idx="0"/>
                  <a:endCxn id="295" idx="0"/>
                </p:cNvCxnSpPr>
                <p:nvPr/>
              </p:nvCxnSpPr>
              <p:spPr>
                <a:xfrm flipV="1">
                  <a:off x="2366216" y="3733800"/>
                  <a:ext cx="1647512" cy="252367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>
                  <a:stCxn id="294" idx="0"/>
                  <a:endCxn id="288" idx="0"/>
                </p:cNvCxnSpPr>
                <p:nvPr/>
              </p:nvCxnSpPr>
              <p:spPr>
                <a:xfrm>
                  <a:off x="2366216" y="3986167"/>
                  <a:ext cx="2636341" cy="3605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>
                  <a:stCxn id="294" idx="0"/>
                  <a:endCxn id="296" idx="0"/>
                </p:cNvCxnSpPr>
                <p:nvPr/>
              </p:nvCxnSpPr>
              <p:spPr>
                <a:xfrm flipV="1">
                  <a:off x="2366216" y="3955318"/>
                  <a:ext cx="2204949" cy="3084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>
                  <a:stCxn id="294" idx="0"/>
                  <a:endCxn id="297" idx="0"/>
                </p:cNvCxnSpPr>
                <p:nvPr/>
              </p:nvCxnSpPr>
              <p:spPr>
                <a:xfrm flipV="1">
                  <a:off x="2366216" y="3718912"/>
                  <a:ext cx="4212256" cy="26725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>
                  <a:stCxn id="294" idx="0"/>
                  <a:endCxn id="298" idx="0"/>
                </p:cNvCxnSpPr>
                <p:nvPr/>
              </p:nvCxnSpPr>
              <p:spPr>
                <a:xfrm>
                  <a:off x="2366216" y="3986167"/>
                  <a:ext cx="5452774" cy="7612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/>
                <p:cNvCxnSpPr>
                  <a:stCxn id="287" idx="0"/>
                  <a:endCxn id="283" idx="2"/>
                </p:cNvCxnSpPr>
                <p:nvPr/>
              </p:nvCxnSpPr>
              <p:spPr>
                <a:xfrm flipV="1">
                  <a:off x="2523828" y="2594088"/>
                  <a:ext cx="1828800" cy="147571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Connector 333"/>
                <p:cNvCxnSpPr>
                  <a:stCxn id="287" idx="0"/>
                  <a:endCxn id="291" idx="2"/>
                </p:cNvCxnSpPr>
                <p:nvPr/>
              </p:nvCxnSpPr>
              <p:spPr>
                <a:xfrm flipV="1">
                  <a:off x="2523828" y="2653597"/>
                  <a:ext cx="2341070" cy="141620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/>
                <p:cNvCxnSpPr>
                  <a:stCxn id="287" idx="0"/>
                  <a:endCxn id="284" idx="2"/>
                </p:cNvCxnSpPr>
                <p:nvPr/>
              </p:nvCxnSpPr>
              <p:spPr>
                <a:xfrm flipV="1">
                  <a:off x="2523828" y="3124958"/>
                  <a:ext cx="2879181" cy="94484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/>
                <p:cNvCxnSpPr>
                  <a:stCxn id="287" idx="0"/>
                  <a:endCxn id="285" idx="2"/>
                </p:cNvCxnSpPr>
                <p:nvPr/>
              </p:nvCxnSpPr>
              <p:spPr>
                <a:xfrm flipV="1">
                  <a:off x="2523828" y="2765292"/>
                  <a:ext cx="4435830" cy="1304507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/>
                <p:cNvCxnSpPr>
                  <a:stCxn id="287" idx="0"/>
                  <a:endCxn id="286" idx="2"/>
                </p:cNvCxnSpPr>
                <p:nvPr/>
              </p:nvCxnSpPr>
              <p:spPr>
                <a:xfrm flipV="1">
                  <a:off x="2523828" y="2743817"/>
                  <a:ext cx="5018593" cy="132598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>
                  <a:stCxn id="287" idx="0"/>
                  <a:endCxn id="295" idx="0"/>
                </p:cNvCxnSpPr>
                <p:nvPr/>
              </p:nvCxnSpPr>
              <p:spPr>
                <a:xfrm flipV="1">
                  <a:off x="2523828" y="3733800"/>
                  <a:ext cx="1489900" cy="33599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Connector 338"/>
                <p:cNvCxnSpPr>
                  <a:stCxn id="287" idx="0"/>
                  <a:endCxn id="296" idx="0"/>
                </p:cNvCxnSpPr>
                <p:nvPr/>
              </p:nvCxnSpPr>
              <p:spPr>
                <a:xfrm flipV="1">
                  <a:off x="2523828" y="3955318"/>
                  <a:ext cx="2047337" cy="11448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/>
                <p:cNvCxnSpPr>
                  <a:stCxn id="287" idx="0"/>
                  <a:endCxn id="288" idx="0"/>
                </p:cNvCxnSpPr>
                <p:nvPr/>
              </p:nvCxnSpPr>
              <p:spPr>
                <a:xfrm flipV="1">
                  <a:off x="2523828" y="4022217"/>
                  <a:ext cx="2478729" cy="4758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/>
                <p:cNvCxnSpPr>
                  <a:stCxn id="287" idx="0"/>
                  <a:endCxn id="297" idx="0"/>
                </p:cNvCxnSpPr>
                <p:nvPr/>
              </p:nvCxnSpPr>
              <p:spPr>
                <a:xfrm flipV="1">
                  <a:off x="2523828" y="3718912"/>
                  <a:ext cx="4054644" cy="350887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Straight Connector 341"/>
                <p:cNvCxnSpPr>
                  <a:stCxn id="287" idx="0"/>
                  <a:endCxn id="290" idx="0"/>
                </p:cNvCxnSpPr>
                <p:nvPr/>
              </p:nvCxnSpPr>
              <p:spPr>
                <a:xfrm flipV="1">
                  <a:off x="2523828" y="3984754"/>
                  <a:ext cx="5067719" cy="8504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/>
                <p:cNvCxnSpPr>
                  <a:stCxn id="287" idx="0"/>
                  <a:endCxn id="298" idx="0"/>
                </p:cNvCxnSpPr>
                <p:nvPr/>
              </p:nvCxnSpPr>
              <p:spPr>
                <a:xfrm flipV="1">
                  <a:off x="2523828" y="4062293"/>
                  <a:ext cx="5295162" cy="750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/>
                <p:cNvCxnSpPr>
                  <a:stCxn id="287" idx="0"/>
                  <a:endCxn id="289" idx="0"/>
                </p:cNvCxnSpPr>
                <p:nvPr/>
              </p:nvCxnSpPr>
              <p:spPr>
                <a:xfrm flipV="1">
                  <a:off x="2523828" y="4022216"/>
                  <a:ext cx="4809493" cy="4758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344"/>
                <p:cNvCxnSpPr>
                  <a:stCxn id="295" idx="0"/>
                  <a:endCxn id="283" idx="2"/>
                </p:cNvCxnSpPr>
                <p:nvPr/>
              </p:nvCxnSpPr>
              <p:spPr>
                <a:xfrm flipV="1">
                  <a:off x="4013728" y="2594088"/>
                  <a:ext cx="338900" cy="113971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Straight Connector 345"/>
                <p:cNvCxnSpPr>
                  <a:stCxn id="295" idx="0"/>
                  <a:endCxn id="291" idx="2"/>
                </p:cNvCxnSpPr>
                <p:nvPr/>
              </p:nvCxnSpPr>
              <p:spPr>
                <a:xfrm flipV="1">
                  <a:off x="4013728" y="2653597"/>
                  <a:ext cx="851170" cy="108020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Straight Connector 346"/>
                <p:cNvCxnSpPr>
                  <a:stCxn id="295" idx="0"/>
                  <a:endCxn id="284" idx="2"/>
                </p:cNvCxnSpPr>
                <p:nvPr/>
              </p:nvCxnSpPr>
              <p:spPr>
                <a:xfrm flipV="1">
                  <a:off x="4013728" y="3124958"/>
                  <a:ext cx="1389281" cy="60884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Connector 347"/>
                <p:cNvCxnSpPr>
                  <a:stCxn id="296" idx="0"/>
                  <a:endCxn id="283" idx="2"/>
                </p:cNvCxnSpPr>
                <p:nvPr/>
              </p:nvCxnSpPr>
              <p:spPr>
                <a:xfrm flipH="1" flipV="1">
                  <a:off x="4352628" y="2594088"/>
                  <a:ext cx="218537" cy="136123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Straight Connector 348"/>
                <p:cNvCxnSpPr>
                  <a:stCxn id="288" idx="0"/>
                  <a:endCxn id="291" idx="2"/>
                </p:cNvCxnSpPr>
                <p:nvPr/>
              </p:nvCxnSpPr>
              <p:spPr>
                <a:xfrm flipH="1" flipV="1">
                  <a:off x="4864898" y="2653597"/>
                  <a:ext cx="137659" cy="136862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Connector 349"/>
                <p:cNvCxnSpPr>
                  <a:stCxn id="296" idx="0"/>
                  <a:endCxn id="284" idx="2"/>
                </p:cNvCxnSpPr>
                <p:nvPr/>
              </p:nvCxnSpPr>
              <p:spPr>
                <a:xfrm flipV="1">
                  <a:off x="4571165" y="3124958"/>
                  <a:ext cx="831844" cy="83036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Straight Connector 350"/>
                <p:cNvCxnSpPr>
                  <a:stCxn id="288" idx="0"/>
                  <a:endCxn id="284" idx="2"/>
                </p:cNvCxnSpPr>
                <p:nvPr/>
              </p:nvCxnSpPr>
              <p:spPr>
                <a:xfrm flipV="1">
                  <a:off x="5002557" y="3124958"/>
                  <a:ext cx="400452" cy="89725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Connector 351"/>
                <p:cNvCxnSpPr>
                  <a:stCxn id="288" idx="0"/>
                  <a:endCxn id="291" idx="2"/>
                </p:cNvCxnSpPr>
                <p:nvPr/>
              </p:nvCxnSpPr>
              <p:spPr>
                <a:xfrm flipH="1" flipV="1">
                  <a:off x="4864898" y="2653597"/>
                  <a:ext cx="137659" cy="136862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Straight Connector 352"/>
                <p:cNvCxnSpPr>
                  <a:stCxn id="296" idx="0"/>
                  <a:endCxn id="282" idx="2"/>
                </p:cNvCxnSpPr>
                <p:nvPr/>
              </p:nvCxnSpPr>
              <p:spPr>
                <a:xfrm flipH="1" flipV="1">
                  <a:off x="2831959" y="3117610"/>
                  <a:ext cx="1739206" cy="83770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Straight Connector 353"/>
                <p:cNvCxnSpPr>
                  <a:stCxn id="295" idx="0"/>
                  <a:endCxn id="282" idx="2"/>
                </p:cNvCxnSpPr>
                <p:nvPr/>
              </p:nvCxnSpPr>
              <p:spPr>
                <a:xfrm flipH="1" flipV="1">
                  <a:off x="2831959" y="3117610"/>
                  <a:ext cx="1181769" cy="61619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Straight Connector 354"/>
                <p:cNvCxnSpPr>
                  <a:stCxn id="295" idx="0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1837152" cy="109507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/>
                <p:cNvCxnSpPr>
                  <a:stCxn id="295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2247771" cy="113944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/>
                <p:cNvCxnSpPr>
                  <a:stCxn id="288" idx="0"/>
                  <a:endCxn id="282" idx="2"/>
                </p:cNvCxnSpPr>
                <p:nvPr/>
              </p:nvCxnSpPr>
              <p:spPr>
                <a:xfrm flipH="1" flipV="1">
                  <a:off x="2831959" y="3117610"/>
                  <a:ext cx="2170598" cy="904607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Straight Connector 357"/>
                <p:cNvCxnSpPr>
                  <a:stCxn id="288" idx="0"/>
                  <a:endCxn id="285" idx="2"/>
                </p:cNvCxnSpPr>
                <p:nvPr/>
              </p:nvCxnSpPr>
              <p:spPr>
                <a:xfrm flipV="1">
                  <a:off x="5002557" y="2765292"/>
                  <a:ext cx="1957101" cy="125692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Straight Connector 358"/>
                <p:cNvCxnSpPr>
                  <a:stCxn id="288" idx="0"/>
                  <a:endCxn id="286" idx="2"/>
                </p:cNvCxnSpPr>
                <p:nvPr/>
              </p:nvCxnSpPr>
              <p:spPr>
                <a:xfrm flipV="1">
                  <a:off x="5002557" y="2743817"/>
                  <a:ext cx="2539864" cy="127840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Straight Connector 359"/>
                <p:cNvCxnSpPr>
                  <a:stCxn id="288" idx="0"/>
                  <a:endCxn id="292" idx="2"/>
                </p:cNvCxnSpPr>
                <p:nvPr/>
              </p:nvCxnSpPr>
              <p:spPr>
                <a:xfrm flipV="1">
                  <a:off x="5002557" y="3036474"/>
                  <a:ext cx="2919800" cy="98574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Straight Connector 360"/>
                <p:cNvCxnSpPr>
                  <a:stCxn id="296" idx="0"/>
                  <a:endCxn id="285" idx="2"/>
                </p:cNvCxnSpPr>
                <p:nvPr/>
              </p:nvCxnSpPr>
              <p:spPr>
                <a:xfrm flipV="1">
                  <a:off x="4571165" y="2765292"/>
                  <a:ext cx="2388493" cy="119002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Straight Connector 361"/>
                <p:cNvCxnSpPr>
                  <a:stCxn id="296" idx="0"/>
                  <a:endCxn id="286" idx="2"/>
                </p:cNvCxnSpPr>
                <p:nvPr/>
              </p:nvCxnSpPr>
              <p:spPr>
                <a:xfrm flipV="1">
                  <a:off x="4571165" y="2743817"/>
                  <a:ext cx="2971256" cy="121150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Straight Connector 362"/>
                <p:cNvCxnSpPr>
                  <a:stCxn id="295" idx="0"/>
                  <a:endCxn id="285" idx="2"/>
                </p:cNvCxnSpPr>
                <p:nvPr/>
              </p:nvCxnSpPr>
              <p:spPr>
                <a:xfrm flipV="1">
                  <a:off x="4013728" y="2765292"/>
                  <a:ext cx="2945930" cy="96850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Straight Connector 363"/>
                <p:cNvCxnSpPr>
                  <a:stCxn id="295" idx="0"/>
                  <a:endCxn id="286" idx="2"/>
                </p:cNvCxnSpPr>
                <p:nvPr/>
              </p:nvCxnSpPr>
              <p:spPr>
                <a:xfrm flipV="1">
                  <a:off x="4013728" y="2743817"/>
                  <a:ext cx="3528693" cy="98998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>
                  <a:stCxn id="295" idx="0"/>
                  <a:endCxn id="285" idx="2"/>
                </p:cNvCxnSpPr>
                <p:nvPr/>
              </p:nvCxnSpPr>
              <p:spPr>
                <a:xfrm flipV="1">
                  <a:off x="4013728" y="2765292"/>
                  <a:ext cx="2945930" cy="96850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Straight Connector 365"/>
                <p:cNvCxnSpPr>
                  <a:stCxn id="295" idx="0"/>
                  <a:endCxn id="292" idx="2"/>
                </p:cNvCxnSpPr>
                <p:nvPr/>
              </p:nvCxnSpPr>
              <p:spPr>
                <a:xfrm flipV="1">
                  <a:off x="4013728" y="3036474"/>
                  <a:ext cx="3908629" cy="69732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Straight Connector 366"/>
                <p:cNvCxnSpPr>
                  <a:stCxn id="297" idx="0"/>
                  <a:endCxn id="285" idx="2"/>
                </p:cNvCxnSpPr>
                <p:nvPr/>
              </p:nvCxnSpPr>
              <p:spPr>
                <a:xfrm flipV="1">
                  <a:off x="6578472" y="2765292"/>
                  <a:ext cx="381186" cy="95362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Connector 367"/>
                <p:cNvCxnSpPr>
                  <a:stCxn id="297" idx="0"/>
                  <a:endCxn id="286" idx="2"/>
                </p:cNvCxnSpPr>
                <p:nvPr/>
              </p:nvCxnSpPr>
              <p:spPr>
                <a:xfrm flipV="1">
                  <a:off x="6578472" y="2743817"/>
                  <a:ext cx="963949" cy="97509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/>
                <p:cNvCxnSpPr>
                  <a:stCxn id="297" idx="0"/>
                  <a:endCxn id="286" idx="2"/>
                </p:cNvCxnSpPr>
                <p:nvPr/>
              </p:nvCxnSpPr>
              <p:spPr>
                <a:xfrm flipV="1">
                  <a:off x="6578472" y="2743817"/>
                  <a:ext cx="963949" cy="97509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Straight Connector 369"/>
                <p:cNvCxnSpPr>
                  <a:stCxn id="297" idx="0"/>
                  <a:endCxn id="292" idx="2"/>
                </p:cNvCxnSpPr>
                <p:nvPr/>
              </p:nvCxnSpPr>
              <p:spPr>
                <a:xfrm flipV="1">
                  <a:off x="6578472" y="3036474"/>
                  <a:ext cx="1343885" cy="68243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Straight Connector 370"/>
                <p:cNvCxnSpPr>
                  <a:stCxn id="297" idx="0"/>
                  <a:endCxn id="284" idx="2"/>
                </p:cNvCxnSpPr>
                <p:nvPr/>
              </p:nvCxnSpPr>
              <p:spPr>
                <a:xfrm flipH="1" flipV="1">
                  <a:off x="5403009" y="3124958"/>
                  <a:ext cx="1175463" cy="59395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Straight Connector 371"/>
                <p:cNvCxnSpPr>
                  <a:stCxn id="297" idx="0"/>
                  <a:endCxn id="291" idx="2"/>
                </p:cNvCxnSpPr>
                <p:nvPr/>
              </p:nvCxnSpPr>
              <p:spPr>
                <a:xfrm flipH="1" flipV="1">
                  <a:off x="4864898" y="2653597"/>
                  <a:ext cx="1713574" cy="106531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Straight Connector 372"/>
                <p:cNvCxnSpPr>
                  <a:stCxn id="297" idx="0"/>
                  <a:endCxn id="283" idx="2"/>
                </p:cNvCxnSpPr>
                <p:nvPr/>
              </p:nvCxnSpPr>
              <p:spPr>
                <a:xfrm flipH="1" flipV="1">
                  <a:off x="4352628" y="2594088"/>
                  <a:ext cx="2225844" cy="112482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373"/>
                <p:cNvCxnSpPr>
                  <a:stCxn id="297" idx="0"/>
                  <a:endCxn id="282" idx="2"/>
                </p:cNvCxnSpPr>
                <p:nvPr/>
              </p:nvCxnSpPr>
              <p:spPr>
                <a:xfrm flipH="1" flipV="1">
                  <a:off x="2831959" y="3117610"/>
                  <a:ext cx="3746513" cy="60130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>
                  <a:stCxn id="297" idx="0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4401896" cy="108018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6" name="Straight Connector 375"/>
                <p:cNvCxnSpPr>
                  <a:stCxn id="297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4812515" cy="112455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Straight Connector 376"/>
                <p:cNvCxnSpPr>
                  <a:stCxn id="298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6053033" cy="146793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377"/>
                <p:cNvCxnSpPr>
                  <a:stCxn id="298" idx="0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5642414" cy="142356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9" name="Straight Connector 378"/>
                <p:cNvCxnSpPr>
                  <a:stCxn id="298" idx="0"/>
                  <a:endCxn id="283" idx="2"/>
                </p:cNvCxnSpPr>
                <p:nvPr/>
              </p:nvCxnSpPr>
              <p:spPr>
                <a:xfrm flipH="1" flipV="1">
                  <a:off x="4352628" y="2594088"/>
                  <a:ext cx="3466362" cy="146820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0" name="Straight Connector 379"/>
                <p:cNvCxnSpPr>
                  <a:stCxn id="298" idx="0"/>
                  <a:endCxn id="291" idx="2"/>
                </p:cNvCxnSpPr>
                <p:nvPr/>
              </p:nvCxnSpPr>
              <p:spPr>
                <a:xfrm flipH="1" flipV="1">
                  <a:off x="4864898" y="2653597"/>
                  <a:ext cx="2954092" cy="140869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Straight Connector 380"/>
                <p:cNvCxnSpPr>
                  <a:stCxn id="290" idx="0"/>
                  <a:endCxn id="284" idx="2"/>
                </p:cNvCxnSpPr>
                <p:nvPr/>
              </p:nvCxnSpPr>
              <p:spPr>
                <a:xfrm flipH="1" flipV="1">
                  <a:off x="5403009" y="3124958"/>
                  <a:ext cx="2188538" cy="85979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Connector 381"/>
                <p:cNvCxnSpPr>
                  <a:stCxn id="290" idx="0"/>
                  <a:endCxn id="284" idx="2"/>
                </p:cNvCxnSpPr>
                <p:nvPr/>
              </p:nvCxnSpPr>
              <p:spPr>
                <a:xfrm flipH="1" flipV="1">
                  <a:off x="5403009" y="3124958"/>
                  <a:ext cx="2188538" cy="85979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3" name="Straight Connector 382"/>
                <p:cNvCxnSpPr>
                  <a:stCxn id="290" idx="0"/>
                  <a:endCxn id="282" idx="2"/>
                </p:cNvCxnSpPr>
                <p:nvPr/>
              </p:nvCxnSpPr>
              <p:spPr>
                <a:xfrm flipH="1" flipV="1">
                  <a:off x="2831959" y="3117610"/>
                  <a:ext cx="4759588" cy="86714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Straight Connector 383"/>
                <p:cNvCxnSpPr>
                  <a:stCxn id="290" idx="0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5414971" cy="134603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5" name="Straight Connector 384"/>
                <p:cNvCxnSpPr>
                  <a:stCxn id="290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5825590" cy="139039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Straight Connector 385"/>
                <p:cNvCxnSpPr>
                  <a:stCxn id="298" idx="0"/>
                  <a:endCxn id="285" idx="2"/>
                </p:cNvCxnSpPr>
                <p:nvPr/>
              </p:nvCxnSpPr>
              <p:spPr>
                <a:xfrm flipH="1" flipV="1">
                  <a:off x="6959658" y="2765292"/>
                  <a:ext cx="859332" cy="129700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7" name="Straight Connector 386"/>
                <p:cNvCxnSpPr>
                  <a:stCxn id="298" idx="0"/>
                  <a:endCxn id="286" idx="2"/>
                </p:cNvCxnSpPr>
                <p:nvPr/>
              </p:nvCxnSpPr>
              <p:spPr>
                <a:xfrm flipH="1" flipV="1">
                  <a:off x="7542421" y="2743817"/>
                  <a:ext cx="276569" cy="131847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8" name="Straight Connector 387"/>
                <p:cNvCxnSpPr>
                  <a:stCxn id="298" idx="0"/>
                  <a:endCxn id="292" idx="2"/>
                </p:cNvCxnSpPr>
                <p:nvPr/>
              </p:nvCxnSpPr>
              <p:spPr>
                <a:xfrm flipV="1">
                  <a:off x="7818990" y="3036474"/>
                  <a:ext cx="103367" cy="102581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Straight Connector 388"/>
                <p:cNvCxnSpPr>
                  <a:stCxn id="290" idx="0"/>
                  <a:endCxn id="292" idx="2"/>
                </p:cNvCxnSpPr>
                <p:nvPr/>
              </p:nvCxnSpPr>
              <p:spPr>
                <a:xfrm flipV="1">
                  <a:off x="7591547" y="3036474"/>
                  <a:ext cx="330810" cy="94828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0" name="Straight Connector 389"/>
                <p:cNvCxnSpPr>
                  <a:stCxn id="290" idx="0"/>
                  <a:endCxn id="285" idx="2"/>
                </p:cNvCxnSpPr>
                <p:nvPr/>
              </p:nvCxnSpPr>
              <p:spPr>
                <a:xfrm flipH="1" flipV="1">
                  <a:off x="6959658" y="2765292"/>
                  <a:ext cx="631889" cy="121946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1" name="Straight Connector 390"/>
                <p:cNvCxnSpPr>
                  <a:stCxn id="289" idx="0"/>
                  <a:endCxn id="285" idx="2"/>
                </p:cNvCxnSpPr>
                <p:nvPr/>
              </p:nvCxnSpPr>
              <p:spPr>
                <a:xfrm flipH="1" flipV="1">
                  <a:off x="6959658" y="2765292"/>
                  <a:ext cx="373663" cy="125692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Straight Connector 391"/>
                <p:cNvCxnSpPr>
                  <a:stCxn id="289" idx="0"/>
                  <a:endCxn id="292" idx="2"/>
                </p:cNvCxnSpPr>
                <p:nvPr/>
              </p:nvCxnSpPr>
              <p:spPr>
                <a:xfrm flipV="1">
                  <a:off x="7333321" y="3036474"/>
                  <a:ext cx="589036" cy="98574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Straight Connector 392"/>
                <p:cNvCxnSpPr>
                  <a:stCxn id="289" idx="0"/>
                  <a:endCxn id="286" idx="2"/>
                </p:cNvCxnSpPr>
                <p:nvPr/>
              </p:nvCxnSpPr>
              <p:spPr>
                <a:xfrm flipV="1">
                  <a:off x="7333321" y="2743817"/>
                  <a:ext cx="209100" cy="127839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Straight Connector 393"/>
                <p:cNvCxnSpPr>
                  <a:stCxn id="288" idx="0"/>
                  <a:endCxn id="290" idx="0"/>
                </p:cNvCxnSpPr>
                <p:nvPr/>
              </p:nvCxnSpPr>
              <p:spPr>
                <a:xfrm flipV="1">
                  <a:off x="5002557" y="3984754"/>
                  <a:ext cx="2588990" cy="3746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Straight Connector 394"/>
                <p:cNvCxnSpPr>
                  <a:stCxn id="296" idx="0"/>
                  <a:endCxn id="290" idx="0"/>
                </p:cNvCxnSpPr>
                <p:nvPr/>
              </p:nvCxnSpPr>
              <p:spPr>
                <a:xfrm>
                  <a:off x="4571165" y="3955318"/>
                  <a:ext cx="3020382" cy="2943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Straight Connector 395"/>
                <p:cNvCxnSpPr>
                  <a:endCxn id="290" idx="0"/>
                </p:cNvCxnSpPr>
                <p:nvPr/>
              </p:nvCxnSpPr>
              <p:spPr>
                <a:xfrm>
                  <a:off x="4004544" y="3733704"/>
                  <a:ext cx="3587003" cy="25105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Straight Connector 396"/>
                <p:cNvCxnSpPr>
                  <a:endCxn id="297" idx="0"/>
                </p:cNvCxnSpPr>
                <p:nvPr/>
              </p:nvCxnSpPr>
              <p:spPr>
                <a:xfrm flipV="1">
                  <a:off x="5549434" y="3718912"/>
                  <a:ext cx="1029038" cy="12492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7" name="Straight Connector 556"/>
                <p:cNvCxnSpPr>
                  <a:stCxn id="288" idx="0"/>
                  <a:endCxn id="297" idx="0"/>
                </p:cNvCxnSpPr>
                <p:nvPr/>
              </p:nvCxnSpPr>
              <p:spPr>
                <a:xfrm flipV="1">
                  <a:off x="5002557" y="3718912"/>
                  <a:ext cx="1575915" cy="30330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8" name="Straight Connector 557"/>
                <p:cNvCxnSpPr>
                  <a:stCxn id="296" idx="0"/>
                  <a:endCxn id="297" idx="0"/>
                </p:cNvCxnSpPr>
                <p:nvPr/>
              </p:nvCxnSpPr>
              <p:spPr>
                <a:xfrm flipV="1">
                  <a:off x="4571165" y="3718912"/>
                  <a:ext cx="2007307" cy="23640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9" name="Straight Connector 558"/>
                <p:cNvCxnSpPr>
                  <a:stCxn id="295" idx="0"/>
                  <a:endCxn id="297" idx="0"/>
                </p:cNvCxnSpPr>
                <p:nvPr/>
              </p:nvCxnSpPr>
              <p:spPr>
                <a:xfrm flipV="1">
                  <a:off x="4013728" y="3718912"/>
                  <a:ext cx="2564744" cy="1488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0" name="Straight Connector 559"/>
                <p:cNvCxnSpPr>
                  <a:stCxn id="295" idx="0"/>
                  <a:endCxn id="298" idx="0"/>
                </p:cNvCxnSpPr>
                <p:nvPr/>
              </p:nvCxnSpPr>
              <p:spPr>
                <a:xfrm>
                  <a:off x="4013728" y="3733800"/>
                  <a:ext cx="3805262" cy="32849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1" name="Straight Connector 560"/>
                <p:cNvCxnSpPr>
                  <a:stCxn id="296" idx="0"/>
                  <a:endCxn id="298" idx="0"/>
                </p:cNvCxnSpPr>
                <p:nvPr/>
              </p:nvCxnSpPr>
              <p:spPr>
                <a:xfrm>
                  <a:off x="4571165" y="3955318"/>
                  <a:ext cx="3247825" cy="10697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2" name="Straight Connector 561"/>
                <p:cNvCxnSpPr>
                  <a:stCxn id="288" idx="0"/>
                  <a:endCxn id="298" idx="0"/>
                </p:cNvCxnSpPr>
                <p:nvPr/>
              </p:nvCxnSpPr>
              <p:spPr>
                <a:xfrm>
                  <a:off x="5002557" y="4022217"/>
                  <a:ext cx="2816433" cy="4007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3" name="Straight Connector 562"/>
                <p:cNvCxnSpPr>
                  <a:stCxn id="288" idx="0"/>
                  <a:endCxn id="289" idx="0"/>
                </p:cNvCxnSpPr>
                <p:nvPr/>
              </p:nvCxnSpPr>
              <p:spPr>
                <a:xfrm flipV="1">
                  <a:off x="5002557" y="4022216"/>
                  <a:ext cx="2330764" cy="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4" name="Straight Connector 563"/>
                <p:cNvCxnSpPr>
                  <a:stCxn id="295" idx="0"/>
                  <a:endCxn id="289" idx="0"/>
                </p:cNvCxnSpPr>
                <p:nvPr/>
              </p:nvCxnSpPr>
              <p:spPr>
                <a:xfrm>
                  <a:off x="4013728" y="3733800"/>
                  <a:ext cx="3319593" cy="28841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5" name="Straight Connector 564"/>
                <p:cNvCxnSpPr>
                  <a:endCxn id="282" idx="2"/>
                </p:cNvCxnSpPr>
                <p:nvPr/>
              </p:nvCxnSpPr>
              <p:spPr>
                <a:xfrm flipH="1">
                  <a:off x="2831959" y="2894571"/>
                  <a:ext cx="1381582" cy="22303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6" name="Straight Connector 565"/>
                <p:cNvCxnSpPr>
                  <a:stCxn id="291" idx="2"/>
                  <a:endCxn id="282" idx="2"/>
                </p:cNvCxnSpPr>
                <p:nvPr/>
              </p:nvCxnSpPr>
              <p:spPr>
                <a:xfrm flipH="1">
                  <a:off x="2831959" y="2653597"/>
                  <a:ext cx="2032939" cy="46401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7" name="Straight Connector 566"/>
                <p:cNvCxnSpPr>
                  <a:stCxn id="291" idx="2"/>
                  <a:endCxn id="282" idx="2"/>
                </p:cNvCxnSpPr>
                <p:nvPr/>
              </p:nvCxnSpPr>
              <p:spPr>
                <a:xfrm flipH="1">
                  <a:off x="2831959" y="2653597"/>
                  <a:ext cx="2032939" cy="46401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8" name="Straight Connector 567"/>
                <p:cNvCxnSpPr>
                  <a:stCxn id="284" idx="2"/>
                  <a:endCxn id="282" idx="2"/>
                </p:cNvCxnSpPr>
                <p:nvPr/>
              </p:nvCxnSpPr>
              <p:spPr>
                <a:xfrm flipH="1" flipV="1">
                  <a:off x="2831959" y="3117610"/>
                  <a:ext cx="2571050" cy="734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9" name="Straight Connector 568"/>
                <p:cNvCxnSpPr>
                  <a:stCxn id="285" idx="2"/>
                  <a:endCxn id="282" idx="2"/>
                </p:cNvCxnSpPr>
                <p:nvPr/>
              </p:nvCxnSpPr>
              <p:spPr>
                <a:xfrm flipH="1">
                  <a:off x="2831959" y="2765292"/>
                  <a:ext cx="4127699" cy="35231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0" name="Straight Connector 569"/>
                <p:cNvCxnSpPr>
                  <a:stCxn id="286" idx="2"/>
                  <a:endCxn id="282" idx="2"/>
                </p:cNvCxnSpPr>
                <p:nvPr/>
              </p:nvCxnSpPr>
              <p:spPr>
                <a:xfrm flipH="1">
                  <a:off x="2831959" y="2743817"/>
                  <a:ext cx="4710462" cy="37379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1" name="Straight Connector 570"/>
                <p:cNvCxnSpPr>
                  <a:stCxn id="292" idx="2"/>
                  <a:endCxn id="282" idx="2"/>
                </p:cNvCxnSpPr>
                <p:nvPr/>
              </p:nvCxnSpPr>
              <p:spPr>
                <a:xfrm flipH="1">
                  <a:off x="2831959" y="3036474"/>
                  <a:ext cx="5090398" cy="8113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2" name="Straight Connector 571"/>
                <p:cNvCxnSpPr>
                  <a:stCxn id="283" idx="2"/>
                  <a:endCxn id="281" idx="2"/>
                </p:cNvCxnSpPr>
                <p:nvPr/>
              </p:nvCxnSpPr>
              <p:spPr>
                <a:xfrm flipH="1">
                  <a:off x="2176576" y="2594088"/>
                  <a:ext cx="2176052" cy="4463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3" name="Straight Connector 572"/>
                <p:cNvCxnSpPr>
                  <a:stCxn id="291" idx="2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2688322" cy="1487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Straight Connector 573"/>
                <p:cNvCxnSpPr>
                  <a:stCxn id="284" idx="2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3226433" cy="48623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5" name="Straight Connector 574"/>
                <p:cNvCxnSpPr>
                  <a:stCxn id="285" idx="2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5193701" cy="17093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6" name="Straight Connector 575"/>
                <p:cNvCxnSpPr>
                  <a:stCxn id="286" idx="2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5776464" cy="14945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7" name="Straight Connector 576"/>
                <p:cNvCxnSpPr>
                  <a:stCxn id="292" idx="2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6156400" cy="44211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8" name="Straight Connector 577"/>
                <p:cNvCxnSpPr>
                  <a:stCxn id="291" idx="2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3098941" cy="5923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9" name="Straight Connector 578"/>
                <p:cNvCxnSpPr>
                  <a:stCxn id="288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3236600" cy="142785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0" name="Straight Connector 579"/>
                <p:cNvCxnSpPr>
                  <a:stCxn id="296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2805208" cy="136095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1" name="Straight Connector 580"/>
                <p:cNvCxnSpPr>
                  <a:stCxn id="297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4812515" cy="112455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2" name="Straight Connector 581"/>
                <p:cNvCxnSpPr>
                  <a:stCxn id="289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5567364" cy="1427857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8" name="TextBox 267"/>
              <p:cNvSpPr txBox="1"/>
              <p:nvPr/>
            </p:nvSpPr>
            <p:spPr>
              <a:xfrm>
                <a:off x="146643" y="2542928"/>
                <a:ext cx="310557" cy="95411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9144" tIns="9144" rIns="9144" bIns="9144" rtlCol="0">
                <a:spAutoFit/>
              </a:bodyPr>
              <a:lstStyle/>
              <a:p>
                <a:pPr algn="ctr"/>
                <a:r>
                  <a:rPr lang="en-US" sz="1050" dirty="0" smtClean="0">
                    <a:latin typeface="Times" pitchFamily="18" charset="0"/>
                  </a:rPr>
                  <a:t>Frame 1</a:t>
                </a:r>
                <a:endParaRPr lang="en-US" sz="1050" dirty="0">
                  <a:latin typeface="Times" pitchFamily="18" charset="0"/>
                </a:endParaRPr>
              </a:p>
            </p:txBody>
          </p:sp>
          <p:sp>
            <p:nvSpPr>
              <p:cNvPr id="269" name="TextBox 268"/>
              <p:cNvSpPr txBox="1"/>
              <p:nvPr/>
            </p:nvSpPr>
            <p:spPr>
              <a:xfrm>
                <a:off x="1109954" y="2542928"/>
                <a:ext cx="310557" cy="95411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9144" tIns="9144" rIns="9144" bIns="9144" rtlCol="0">
                <a:spAutoFit/>
              </a:bodyPr>
              <a:lstStyle/>
              <a:p>
                <a:pPr algn="ctr"/>
                <a:r>
                  <a:rPr lang="en-US" sz="1050" dirty="0">
                    <a:latin typeface="Times" pitchFamily="18" charset="0"/>
                  </a:rPr>
                  <a:t>Frame </a:t>
                </a:r>
                <a:r>
                  <a:rPr lang="en-US" sz="1050" dirty="0" smtClean="0">
                    <a:latin typeface="Times" pitchFamily="18" charset="0"/>
                  </a:rPr>
                  <a:t>2</a:t>
                </a:r>
                <a:endParaRPr lang="en-US" sz="1050" dirty="0">
                  <a:latin typeface="Times" pitchFamily="18" charset="0"/>
                </a:endParaRPr>
              </a:p>
            </p:txBody>
          </p:sp>
          <p:sp>
            <p:nvSpPr>
              <p:cNvPr id="270" name="TextBox 269"/>
              <p:cNvSpPr txBox="1"/>
              <p:nvPr/>
            </p:nvSpPr>
            <p:spPr>
              <a:xfrm>
                <a:off x="2062065" y="2542928"/>
                <a:ext cx="310557" cy="95411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9144" tIns="9144" rIns="9144" bIns="9144" rtlCol="0">
                <a:spAutoFit/>
              </a:bodyPr>
              <a:lstStyle/>
              <a:p>
                <a:pPr algn="ctr"/>
                <a:r>
                  <a:rPr lang="en-US" sz="1050" dirty="0">
                    <a:latin typeface="Times" pitchFamily="18" charset="0"/>
                  </a:rPr>
                  <a:t>Frame </a:t>
                </a:r>
                <a:r>
                  <a:rPr lang="en-US" sz="1050" dirty="0" smtClean="0">
                    <a:latin typeface="Times" pitchFamily="18" charset="0"/>
                  </a:rPr>
                  <a:t>3</a:t>
                </a:r>
                <a:endParaRPr lang="en-US" sz="1050" dirty="0">
                  <a:latin typeface="Times" pitchFamily="18" charset="0"/>
                </a:endParaRPr>
              </a:p>
            </p:txBody>
          </p:sp>
          <p:sp>
            <p:nvSpPr>
              <p:cNvPr id="271" name="TextBox 270"/>
              <p:cNvSpPr txBox="1"/>
              <p:nvPr/>
            </p:nvSpPr>
            <p:spPr>
              <a:xfrm>
                <a:off x="146643" y="4317465"/>
                <a:ext cx="310557" cy="95411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9144" tIns="9144" rIns="9144" bIns="9144" rtlCol="0">
                <a:spAutoFit/>
              </a:bodyPr>
              <a:lstStyle/>
              <a:p>
                <a:pPr algn="ctr"/>
                <a:r>
                  <a:rPr lang="en-US" sz="1050" dirty="0" smtClean="0">
                    <a:latin typeface="Times" pitchFamily="18" charset="0"/>
                  </a:rPr>
                  <a:t>Frame 4</a:t>
                </a:r>
                <a:endParaRPr lang="en-US" sz="1050" dirty="0">
                  <a:latin typeface="Times" pitchFamily="18" charset="0"/>
                </a:endParaRPr>
              </a:p>
            </p:txBody>
          </p:sp>
          <p:sp>
            <p:nvSpPr>
              <p:cNvPr id="272" name="TextBox 271"/>
              <p:cNvSpPr txBox="1"/>
              <p:nvPr/>
            </p:nvSpPr>
            <p:spPr>
              <a:xfrm>
                <a:off x="1109954" y="4317462"/>
                <a:ext cx="310557" cy="95411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9144" tIns="9144" rIns="9144" bIns="9144" rtlCol="0">
                <a:spAutoFit/>
              </a:bodyPr>
              <a:lstStyle/>
              <a:p>
                <a:pPr algn="ctr"/>
                <a:r>
                  <a:rPr lang="en-US" sz="1050" dirty="0" smtClean="0">
                    <a:latin typeface="Times" pitchFamily="18" charset="0"/>
                  </a:rPr>
                  <a:t>Frame 5</a:t>
                </a:r>
                <a:endParaRPr lang="en-US" sz="1050" dirty="0">
                  <a:latin typeface="Times" pitchFamily="18" charset="0"/>
                </a:endParaRPr>
              </a:p>
            </p:txBody>
          </p:sp>
          <p:sp>
            <p:nvSpPr>
              <p:cNvPr id="273" name="TextBox 272"/>
              <p:cNvSpPr txBox="1"/>
              <p:nvPr/>
            </p:nvSpPr>
            <p:spPr>
              <a:xfrm>
                <a:off x="2062064" y="4317463"/>
                <a:ext cx="310557" cy="95411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9144" tIns="9144" rIns="9144" bIns="9144" rtlCol="0">
                <a:spAutoFit/>
              </a:bodyPr>
              <a:lstStyle/>
              <a:p>
                <a:pPr algn="ctr"/>
                <a:r>
                  <a:rPr lang="en-US" sz="1050" dirty="0" smtClean="0">
                    <a:latin typeface="Times" pitchFamily="18" charset="0"/>
                  </a:rPr>
                  <a:t>Frame 6</a:t>
                </a:r>
                <a:endParaRPr lang="en-US" sz="1050" dirty="0">
                  <a:latin typeface="Times" pitchFamily="18" charset="0"/>
                </a:endParaRPr>
              </a:p>
            </p:txBody>
          </p:sp>
        </p:grpSp>
        <p:sp>
          <p:nvSpPr>
            <p:cNvPr id="584" name="TextBox 583"/>
            <p:cNvSpPr txBox="1"/>
            <p:nvPr/>
          </p:nvSpPr>
          <p:spPr>
            <a:xfrm>
              <a:off x="4087511" y="2545285"/>
              <a:ext cx="310557" cy="9541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500" dirty="0">
                  <a:latin typeface="Times" pitchFamily="18" charset="0"/>
                </a:rPr>
                <a:t>Frame </a:t>
              </a:r>
              <a:r>
                <a:rPr lang="en-US" sz="500" dirty="0" smtClean="0">
                  <a:latin typeface="Times" pitchFamily="18" charset="0"/>
                </a:rPr>
                <a:t>2</a:t>
              </a:r>
              <a:endParaRPr lang="en-US" sz="500" dirty="0">
                <a:latin typeface="Times" pitchFamily="18" charset="0"/>
              </a:endParaRPr>
            </a:p>
          </p:txBody>
        </p:sp>
        <p:sp>
          <p:nvSpPr>
            <p:cNvPr id="587" name="TextBox 586"/>
            <p:cNvSpPr txBox="1"/>
            <p:nvPr/>
          </p:nvSpPr>
          <p:spPr>
            <a:xfrm>
              <a:off x="4087511" y="4319819"/>
              <a:ext cx="310557" cy="9541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500" dirty="0" smtClean="0">
                  <a:latin typeface="Times" pitchFamily="18" charset="0"/>
                </a:rPr>
                <a:t>Frame 5</a:t>
              </a:r>
              <a:endParaRPr lang="en-US" sz="500" dirty="0">
                <a:latin typeface="Times" pitchFamily="18" charset="0"/>
              </a:endParaRPr>
            </a:p>
          </p:txBody>
        </p:sp>
        <p:sp>
          <p:nvSpPr>
            <p:cNvPr id="588" name="TextBox 587"/>
            <p:cNvSpPr txBox="1"/>
            <p:nvPr/>
          </p:nvSpPr>
          <p:spPr>
            <a:xfrm>
              <a:off x="5039621" y="4319820"/>
              <a:ext cx="310557" cy="9541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500" dirty="0" smtClean="0">
                  <a:latin typeface="Times" pitchFamily="18" charset="0"/>
                </a:rPr>
                <a:t>Frame 6</a:t>
              </a:r>
              <a:endParaRPr lang="en-US" sz="500" dirty="0">
                <a:latin typeface="Times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75294" y="2086462"/>
            <a:ext cx="6039906" cy="3649972"/>
            <a:chOff x="1275294" y="2086462"/>
            <a:chExt cx="6039906" cy="3649972"/>
          </a:xfrm>
        </p:grpSpPr>
        <p:grpSp>
          <p:nvGrpSpPr>
            <p:cNvPr id="755" name="Group 754"/>
            <p:cNvGrpSpPr/>
            <p:nvPr/>
          </p:nvGrpSpPr>
          <p:grpSpPr>
            <a:xfrm>
              <a:off x="1275294" y="2086462"/>
              <a:ext cx="6039906" cy="3649972"/>
              <a:chOff x="939191" y="618086"/>
              <a:chExt cx="7801551" cy="3212592"/>
            </a:xfrm>
          </p:grpSpPr>
          <p:pic>
            <p:nvPicPr>
              <p:cNvPr id="762" name="Picture 761" descr="E:\Datasets_Tracking\Data_Set\PET Sequences\PET_Crop\test0489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7854" y="2276198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3" name="Picture 7" descr="E:\Datasets_Tracking\Data_Set\PET Sequences\PET_Crop\test0486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6705" y="2276198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4" name="Picture 3" descr="E:\Datasets_Tracking\Data_Set\PET Sequences\PET_Crop\test0480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9191" y="2276198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4" descr="E:\Datasets_Tracking\Data_Set\PET Sequences\PET_Crop\test0476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7854" y="618086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6" name="Picture 3" descr="E:\Datasets_Tracking\Data_Set\PET Sequences\PET_Crop\test0472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7713" y="618086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7" name="Picture 2" descr="E:\Datasets_Tracking\Data_Set\PET Sequences\PET_Crop\test0470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9191" y="619371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68" name="Rectangle 767"/>
              <p:cNvSpPr/>
              <p:nvPr/>
            </p:nvSpPr>
            <p:spPr>
              <a:xfrm>
                <a:off x="1963678" y="1021958"/>
                <a:ext cx="179113" cy="45082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69" name="Rectangle 768"/>
              <p:cNvSpPr/>
              <p:nvPr/>
            </p:nvSpPr>
            <p:spPr>
              <a:xfrm>
                <a:off x="4554478" y="1001073"/>
                <a:ext cx="170856" cy="47144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770" name="Rectangle 769"/>
              <p:cNvSpPr/>
              <p:nvPr/>
            </p:nvSpPr>
            <p:spPr>
              <a:xfrm>
                <a:off x="8112557" y="1344458"/>
                <a:ext cx="194156" cy="570441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71" name="Rectangle 770"/>
              <p:cNvSpPr/>
              <p:nvPr/>
            </p:nvSpPr>
            <p:spPr>
              <a:xfrm>
                <a:off x="2559523" y="2864592"/>
                <a:ext cx="187942" cy="428582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72" name="Rectangle 771"/>
              <p:cNvSpPr/>
              <p:nvPr/>
            </p:nvSpPr>
            <p:spPr>
              <a:xfrm>
                <a:off x="4215727" y="2612225"/>
                <a:ext cx="170557" cy="42858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73" name="Rectangle 772"/>
              <p:cNvSpPr/>
              <p:nvPr/>
            </p:nvSpPr>
            <p:spPr>
              <a:xfrm>
                <a:off x="6771779" y="2597337"/>
                <a:ext cx="187942" cy="433507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cxnSp>
            <p:nvCxnSpPr>
              <p:cNvPr id="774" name="Straight Connector 773"/>
              <p:cNvCxnSpPr>
                <a:stCxn id="768" idx="2"/>
                <a:endCxn id="769" idx="2"/>
              </p:cNvCxnSpPr>
              <p:nvPr/>
            </p:nvCxnSpPr>
            <p:spPr>
              <a:xfrm flipV="1">
                <a:off x="2053235" y="1472513"/>
                <a:ext cx="2586671" cy="271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5" name="Straight Connector 774"/>
              <p:cNvCxnSpPr>
                <a:stCxn id="770" idx="2"/>
              </p:cNvCxnSpPr>
              <p:nvPr/>
            </p:nvCxnSpPr>
            <p:spPr>
              <a:xfrm flipH="1" flipV="1">
                <a:off x="4639906" y="1472785"/>
                <a:ext cx="3569729" cy="442114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6" name="Straight Connector 775"/>
              <p:cNvCxnSpPr>
                <a:stCxn id="770" idx="2"/>
                <a:endCxn id="768" idx="2"/>
              </p:cNvCxnSpPr>
              <p:nvPr/>
            </p:nvCxnSpPr>
            <p:spPr>
              <a:xfrm flipH="1" flipV="1">
                <a:off x="2053235" y="1472784"/>
                <a:ext cx="6156400" cy="442115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7" name="Straight Connector 776"/>
              <p:cNvCxnSpPr>
                <a:stCxn id="773" idx="0"/>
                <a:endCxn id="768" idx="2"/>
              </p:cNvCxnSpPr>
              <p:nvPr/>
            </p:nvCxnSpPr>
            <p:spPr>
              <a:xfrm flipH="1" flipV="1">
                <a:off x="2053235" y="1472784"/>
                <a:ext cx="4812515" cy="1124553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8" name="Straight Connector 777"/>
              <p:cNvCxnSpPr>
                <a:stCxn id="772" idx="0"/>
              </p:cNvCxnSpPr>
              <p:nvPr/>
            </p:nvCxnSpPr>
            <p:spPr>
              <a:xfrm flipH="1" flipV="1">
                <a:off x="2053235" y="1472785"/>
                <a:ext cx="2247771" cy="1139440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9" name="Straight Connector 778"/>
              <p:cNvCxnSpPr>
                <a:stCxn id="771" idx="0"/>
                <a:endCxn id="768" idx="2"/>
              </p:cNvCxnSpPr>
              <p:nvPr/>
            </p:nvCxnSpPr>
            <p:spPr>
              <a:xfrm flipH="1" flipV="1">
                <a:off x="2053235" y="1472784"/>
                <a:ext cx="600259" cy="1391808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0" name="Straight Connector 779"/>
              <p:cNvCxnSpPr>
                <a:stCxn id="771" idx="0"/>
                <a:endCxn id="772" idx="0"/>
              </p:cNvCxnSpPr>
              <p:nvPr/>
            </p:nvCxnSpPr>
            <p:spPr>
              <a:xfrm flipV="1">
                <a:off x="2653494" y="2612225"/>
                <a:ext cx="1647512" cy="252367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1" name="Straight Connector 780"/>
              <p:cNvCxnSpPr>
                <a:stCxn id="771" idx="0"/>
                <a:endCxn id="773" idx="0"/>
              </p:cNvCxnSpPr>
              <p:nvPr/>
            </p:nvCxnSpPr>
            <p:spPr>
              <a:xfrm flipV="1">
                <a:off x="2653494" y="2597337"/>
                <a:ext cx="4212256" cy="267255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2" name="Straight Connector 781"/>
              <p:cNvCxnSpPr>
                <a:stCxn id="771" idx="0"/>
                <a:endCxn id="769" idx="2"/>
              </p:cNvCxnSpPr>
              <p:nvPr/>
            </p:nvCxnSpPr>
            <p:spPr>
              <a:xfrm flipV="1">
                <a:off x="2653494" y="1472513"/>
                <a:ext cx="1986412" cy="1392079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3" name="Straight Connector 782"/>
              <p:cNvCxnSpPr>
                <a:stCxn id="771" idx="0"/>
                <a:endCxn id="770" idx="2"/>
              </p:cNvCxnSpPr>
              <p:nvPr/>
            </p:nvCxnSpPr>
            <p:spPr>
              <a:xfrm flipV="1">
                <a:off x="2653494" y="1914899"/>
                <a:ext cx="5556141" cy="949693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4" name="Straight Connector 783"/>
              <p:cNvCxnSpPr>
                <a:stCxn id="772" idx="0"/>
                <a:endCxn id="769" idx="2"/>
              </p:cNvCxnSpPr>
              <p:nvPr/>
            </p:nvCxnSpPr>
            <p:spPr>
              <a:xfrm flipV="1">
                <a:off x="4301006" y="1472513"/>
                <a:ext cx="338900" cy="1139712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5" name="Straight Connector 784"/>
              <p:cNvCxnSpPr>
                <a:stCxn id="773" idx="0"/>
                <a:endCxn id="769" idx="2"/>
              </p:cNvCxnSpPr>
              <p:nvPr/>
            </p:nvCxnSpPr>
            <p:spPr>
              <a:xfrm flipH="1" flipV="1">
                <a:off x="4639906" y="1472513"/>
                <a:ext cx="2225844" cy="1124824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6" name="Straight Connector 785"/>
              <p:cNvCxnSpPr>
                <a:stCxn id="773" idx="0"/>
                <a:endCxn id="772" idx="0"/>
              </p:cNvCxnSpPr>
              <p:nvPr/>
            </p:nvCxnSpPr>
            <p:spPr>
              <a:xfrm flipH="1">
                <a:off x="4301006" y="2597337"/>
                <a:ext cx="2564744" cy="14888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7" name="Straight Connector 786"/>
              <p:cNvCxnSpPr>
                <a:stCxn id="770" idx="2"/>
                <a:endCxn id="773" idx="0"/>
              </p:cNvCxnSpPr>
              <p:nvPr/>
            </p:nvCxnSpPr>
            <p:spPr>
              <a:xfrm flipH="1">
                <a:off x="6865750" y="1914899"/>
                <a:ext cx="1343885" cy="682438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8" name="Straight Connector 787"/>
              <p:cNvCxnSpPr>
                <a:stCxn id="772" idx="0"/>
                <a:endCxn id="770" idx="2"/>
              </p:cNvCxnSpPr>
              <p:nvPr/>
            </p:nvCxnSpPr>
            <p:spPr>
              <a:xfrm flipV="1">
                <a:off x="4301006" y="1914899"/>
                <a:ext cx="3908629" cy="697326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6" name="TextBox 755"/>
            <p:cNvSpPr txBox="1"/>
            <p:nvPr/>
          </p:nvSpPr>
          <p:spPr>
            <a:xfrm>
              <a:off x="1312972" y="2141389"/>
              <a:ext cx="661719" cy="181356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1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757" name="TextBox 756"/>
            <p:cNvSpPr txBox="1"/>
            <p:nvPr/>
          </p:nvSpPr>
          <p:spPr>
            <a:xfrm>
              <a:off x="3365546" y="2141389"/>
              <a:ext cx="661719" cy="181356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>
                  <a:latin typeface="Times" pitchFamily="18" charset="0"/>
                </a:rPr>
                <a:t>Frame </a:t>
              </a:r>
              <a:r>
                <a:rPr lang="en-US" sz="1050" dirty="0" smtClean="0">
                  <a:latin typeface="Times" pitchFamily="18" charset="0"/>
                </a:rPr>
                <a:t>2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758" name="TextBox 757"/>
            <p:cNvSpPr txBox="1"/>
            <p:nvPr/>
          </p:nvSpPr>
          <p:spPr>
            <a:xfrm>
              <a:off x="5394255" y="2141389"/>
              <a:ext cx="661719" cy="181356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>
                  <a:latin typeface="Times" pitchFamily="18" charset="0"/>
                </a:rPr>
                <a:t>Frame </a:t>
              </a:r>
              <a:r>
                <a:rPr lang="en-US" sz="1050" dirty="0" smtClean="0">
                  <a:latin typeface="Times" pitchFamily="18" charset="0"/>
                </a:rPr>
                <a:t>3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759" name="TextBox 758"/>
            <p:cNvSpPr txBox="1"/>
            <p:nvPr/>
          </p:nvSpPr>
          <p:spPr>
            <a:xfrm>
              <a:off x="1312972" y="5514410"/>
              <a:ext cx="661719" cy="181356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4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760" name="TextBox 759"/>
            <p:cNvSpPr txBox="1"/>
            <p:nvPr/>
          </p:nvSpPr>
          <p:spPr>
            <a:xfrm>
              <a:off x="3365546" y="5514405"/>
              <a:ext cx="661719" cy="181356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5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761" name="TextBox 760"/>
            <p:cNvSpPr txBox="1"/>
            <p:nvPr/>
          </p:nvSpPr>
          <p:spPr>
            <a:xfrm>
              <a:off x="5394253" y="5514407"/>
              <a:ext cx="661719" cy="181356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6</a:t>
              </a:r>
              <a:endParaRPr lang="en-US" sz="1050" dirty="0">
                <a:latin typeface="Times" pitchFamily="18" charset="0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 t="13504" r="6714" b="12516"/>
          <a:stretch/>
        </p:blipFill>
        <p:spPr bwMode="auto">
          <a:xfrm>
            <a:off x="929907" y="6172200"/>
            <a:ext cx="4247734" cy="661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81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210"/>
          <p:cNvGrpSpPr/>
          <p:nvPr/>
        </p:nvGrpSpPr>
        <p:grpSpPr>
          <a:xfrm>
            <a:off x="704385" y="5887153"/>
            <a:ext cx="3567400" cy="644712"/>
            <a:chOff x="3962400" y="5791200"/>
            <a:chExt cx="3567400" cy="644712"/>
          </a:xfrm>
        </p:grpSpPr>
        <p:pic>
          <p:nvPicPr>
            <p:cNvPr id="2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473"/>
            <a:stretch/>
          </p:blipFill>
          <p:spPr bwMode="auto">
            <a:xfrm>
              <a:off x="3962400" y="5791200"/>
              <a:ext cx="3415000" cy="644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15" r="41473"/>
            <a:stretch/>
          </p:blipFill>
          <p:spPr bwMode="auto">
            <a:xfrm>
              <a:off x="7377400" y="5791200"/>
              <a:ext cx="152400" cy="644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35"/>
          <a:stretch/>
        </p:blipFill>
        <p:spPr bwMode="auto">
          <a:xfrm>
            <a:off x="699800" y="5887153"/>
            <a:ext cx="3440561" cy="6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Tracklets using GMCP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7620000" cy="82118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000000"/>
                        </a:solidFill>
                        <a:latin typeface="Cambria Math"/>
                      </a:rPr>
                      <m:t>determines</m:t>
                    </m:r>
                    <m:r>
                      <a:rPr lang="en-US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000000"/>
                        </a:solidFill>
                        <a:latin typeface="Cambria Math"/>
                      </a:rPr>
                      <m:t>the</m:t>
                    </m:r>
                    <m:r>
                      <a:rPr lang="en-US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000000"/>
                        </a:solidFill>
                        <a:latin typeface="Cambria Math"/>
                      </a:rPr>
                      <m:t>tracklet</m:t>
                    </m:r>
                    <m:r>
                      <a:rPr lang="en-US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000000"/>
                        </a:solidFill>
                        <a:latin typeface="Cambria Math"/>
                      </a:rPr>
                      <m:t>of</m:t>
                    </m:r>
                    <m:r>
                      <a:rPr lang="en-US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000000"/>
                        </a:solidFill>
                        <a:latin typeface="Cambria Math"/>
                      </a:rPr>
                      <m:t>one</m:t>
                    </m:r>
                    <m:r>
                      <a:rPr lang="en-US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000000"/>
                        </a:solidFill>
                        <a:latin typeface="Cambria Math"/>
                      </a:rPr>
                      <m:t>person</m:t>
                    </m:r>
                    <m:r>
                      <a:rPr lang="en-US">
                        <a:solidFill>
                          <a:srgbClr val="000000"/>
                        </a:solidFill>
                        <a:latin typeface="Cambria Math"/>
                      </a:rPr>
                      <m:t>. </m:t>
                    </m:r>
                  </m:oMath>
                </a14:m>
                <a:endParaRPr lang="en-US" dirty="0">
                  <a:solidFill>
                    <a:srgbClr val="000000"/>
                  </a:solidFill>
                  <a:latin typeface="Times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7620000" cy="821180"/>
              </a:xfrm>
              <a:blipFill rotWithShape="1">
                <a:blip r:embed="rId4"/>
                <a:stretch>
                  <a:fillRect t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Content Placeholder 2"/>
          <p:cNvSpPr txBox="1">
            <a:spLocks/>
          </p:cNvSpPr>
          <p:nvPr/>
        </p:nvSpPr>
        <p:spPr>
          <a:xfrm>
            <a:off x="461785" y="5867400"/>
            <a:ext cx="7620000" cy="821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56" name="Content Placeholder 2"/>
          <p:cNvSpPr txBox="1">
            <a:spLocks/>
          </p:cNvSpPr>
          <p:nvPr/>
        </p:nvSpPr>
        <p:spPr>
          <a:xfrm>
            <a:off x="457200" y="5808220"/>
            <a:ext cx="7848600" cy="821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Times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75294" y="2086462"/>
            <a:ext cx="6039906" cy="3649972"/>
            <a:chOff x="1275294" y="2086462"/>
            <a:chExt cx="6039906" cy="3649972"/>
          </a:xfrm>
        </p:grpSpPr>
        <p:grpSp>
          <p:nvGrpSpPr>
            <p:cNvPr id="266" name="Group 265"/>
            <p:cNvGrpSpPr/>
            <p:nvPr/>
          </p:nvGrpSpPr>
          <p:grpSpPr>
            <a:xfrm>
              <a:off x="1275294" y="2086462"/>
              <a:ext cx="6039906" cy="3649972"/>
              <a:chOff x="130486" y="2514430"/>
              <a:chExt cx="2834640" cy="1920240"/>
            </a:xfrm>
          </p:grpSpPr>
          <p:grpSp>
            <p:nvGrpSpPr>
              <p:cNvPr id="267" name="Group 266"/>
              <p:cNvGrpSpPr/>
              <p:nvPr/>
            </p:nvGrpSpPr>
            <p:grpSpPr>
              <a:xfrm>
                <a:off x="130486" y="2514430"/>
                <a:ext cx="2834640" cy="1920240"/>
                <a:chOff x="651913" y="1739661"/>
                <a:chExt cx="7801551" cy="3212592"/>
              </a:xfrm>
            </p:grpSpPr>
            <p:pic>
              <p:nvPicPr>
                <p:cNvPr id="274" name="Picture 3" descr="E:\Datasets_Tracking\Data_Set\PET Sequences\PET_Crop\test0489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20576" y="3397773"/>
                  <a:ext cx="2532888" cy="15544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5" name="Picture 7" descr="E:\Datasets_Tracking\Data_Set\PET Sequences\PET_Crop\test0486.jp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9427" y="3397773"/>
                  <a:ext cx="2532888" cy="15544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6" name="Picture 275" descr="E:\Datasets_Tracking\Data_Set\PET Sequences\PET_Crop\test0480.jp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1913" y="3397773"/>
                  <a:ext cx="2532888" cy="15544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7" name="Picture 276" descr="E:\Datasets_Tracking\Data_Set\PET Sequences\PET_Crop\test0476.jp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20576" y="1739661"/>
                  <a:ext cx="2532888" cy="15544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8" name="Picture 3" descr="E:\Datasets_Tracking\Data_Set\PET Sequences\PET_Crop\test0472.jp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0435" y="1739661"/>
                  <a:ext cx="2532888" cy="15544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9" name="Picture 2" descr="E:\Datasets_Tracking\Data_Set\PET Sequences\PET_Crop\test0470.jpg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1913" y="1740946"/>
                  <a:ext cx="2532888" cy="15544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80" name="Rectangle 279"/>
                <p:cNvSpPr/>
                <p:nvPr/>
              </p:nvSpPr>
              <p:spPr>
                <a:xfrm>
                  <a:off x="1676400" y="2143533"/>
                  <a:ext cx="179113" cy="450826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81" name="Rectangle 280"/>
                <p:cNvSpPr/>
                <p:nvPr/>
              </p:nvSpPr>
              <p:spPr>
                <a:xfrm>
                  <a:off x="2085555" y="2197368"/>
                  <a:ext cx="182042" cy="441356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82" name="Rectangle 281"/>
                <p:cNvSpPr/>
                <p:nvPr/>
              </p:nvSpPr>
              <p:spPr>
                <a:xfrm>
                  <a:off x="2714799" y="2535517"/>
                  <a:ext cx="234319" cy="582093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83" name="Rectangle 282"/>
                <p:cNvSpPr/>
                <p:nvPr/>
              </p:nvSpPr>
              <p:spPr>
                <a:xfrm>
                  <a:off x="4267200" y="2122648"/>
                  <a:ext cx="170856" cy="471440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284" name="Rectangle 283"/>
                <p:cNvSpPr/>
                <p:nvPr/>
              </p:nvSpPr>
              <p:spPr>
                <a:xfrm>
                  <a:off x="5289304" y="2497473"/>
                  <a:ext cx="227410" cy="627485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85" name="Rectangle 284"/>
                <p:cNvSpPr/>
                <p:nvPr/>
              </p:nvSpPr>
              <p:spPr>
                <a:xfrm>
                  <a:off x="6852872" y="2246708"/>
                  <a:ext cx="213572" cy="518584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286" name="Rectangle 285"/>
                <p:cNvSpPr/>
                <p:nvPr/>
              </p:nvSpPr>
              <p:spPr>
                <a:xfrm>
                  <a:off x="7445343" y="2272377"/>
                  <a:ext cx="194156" cy="471440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87" name="Rectangle 286"/>
                <p:cNvSpPr/>
                <p:nvPr/>
              </p:nvSpPr>
              <p:spPr>
                <a:xfrm>
                  <a:off x="2410123" y="4069799"/>
                  <a:ext cx="227410" cy="518583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88" name="Rectangle 287"/>
                <p:cNvSpPr/>
                <p:nvPr/>
              </p:nvSpPr>
              <p:spPr>
                <a:xfrm>
                  <a:off x="4899369" y="4022217"/>
                  <a:ext cx="206375" cy="518584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89" name="Rectangle 288"/>
                <p:cNvSpPr/>
                <p:nvPr/>
              </p:nvSpPr>
              <p:spPr>
                <a:xfrm>
                  <a:off x="7233746" y="4022216"/>
                  <a:ext cx="199149" cy="473583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0" name="Rectangle 289"/>
                <p:cNvSpPr/>
                <p:nvPr/>
              </p:nvSpPr>
              <p:spPr>
                <a:xfrm>
                  <a:off x="7497576" y="3984754"/>
                  <a:ext cx="187942" cy="577000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1" name="Rectangle 290"/>
                <p:cNvSpPr/>
                <p:nvPr/>
              </p:nvSpPr>
              <p:spPr>
                <a:xfrm>
                  <a:off x="4779470" y="2225016"/>
                  <a:ext cx="170856" cy="428581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2" name="Rectangle 291"/>
                <p:cNvSpPr/>
                <p:nvPr/>
              </p:nvSpPr>
              <p:spPr>
                <a:xfrm>
                  <a:off x="7825279" y="2466033"/>
                  <a:ext cx="194156" cy="570441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3" name="Rectangle 292"/>
                <p:cNvSpPr/>
                <p:nvPr/>
              </p:nvSpPr>
              <p:spPr>
                <a:xfrm>
                  <a:off x="1714496" y="3924843"/>
                  <a:ext cx="220296" cy="463882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4" name="Rectangle 293"/>
                <p:cNvSpPr/>
                <p:nvPr/>
              </p:nvSpPr>
              <p:spPr>
                <a:xfrm>
                  <a:off x="2272245" y="3986167"/>
                  <a:ext cx="187942" cy="428582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5" name="Rectangle 294"/>
                <p:cNvSpPr/>
                <p:nvPr/>
              </p:nvSpPr>
              <p:spPr>
                <a:xfrm>
                  <a:off x="3928449" y="3733800"/>
                  <a:ext cx="170557" cy="428582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6" name="Rectangle 295"/>
                <p:cNvSpPr/>
                <p:nvPr/>
              </p:nvSpPr>
              <p:spPr>
                <a:xfrm>
                  <a:off x="4477358" y="3955318"/>
                  <a:ext cx="187613" cy="545962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7" name="Rectangle 296"/>
                <p:cNvSpPr/>
                <p:nvPr/>
              </p:nvSpPr>
              <p:spPr>
                <a:xfrm>
                  <a:off x="6484501" y="3718912"/>
                  <a:ext cx="187942" cy="433507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8" name="Rectangle 297"/>
                <p:cNvSpPr/>
                <p:nvPr/>
              </p:nvSpPr>
              <p:spPr>
                <a:xfrm>
                  <a:off x="7715622" y="4062293"/>
                  <a:ext cx="206736" cy="433507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cxnSp>
              <p:nvCxnSpPr>
                <p:cNvPr id="299" name="Straight Connector 298"/>
                <p:cNvCxnSpPr>
                  <a:stCxn id="293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58687" cy="133048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>
                  <a:stCxn id="293" idx="0"/>
                  <a:endCxn id="281" idx="2"/>
                </p:cNvCxnSpPr>
                <p:nvPr/>
              </p:nvCxnSpPr>
              <p:spPr>
                <a:xfrm flipV="1">
                  <a:off x="1824644" y="2638724"/>
                  <a:ext cx="351932" cy="128611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>
                  <a:stCxn id="293" idx="0"/>
                  <a:endCxn id="282" idx="2"/>
                </p:cNvCxnSpPr>
                <p:nvPr/>
              </p:nvCxnSpPr>
              <p:spPr>
                <a:xfrm flipV="1">
                  <a:off x="1824644" y="3117610"/>
                  <a:ext cx="1007315" cy="80723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/>
                <p:cNvCxnSpPr>
                  <a:stCxn id="294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600259" cy="139180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>
                  <a:stCxn id="294" idx="0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189640" cy="134744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/>
                <p:cNvCxnSpPr>
                  <a:stCxn id="294" idx="0"/>
                  <a:endCxn id="282" idx="2"/>
                </p:cNvCxnSpPr>
                <p:nvPr/>
              </p:nvCxnSpPr>
              <p:spPr>
                <a:xfrm flipV="1">
                  <a:off x="2366216" y="3117610"/>
                  <a:ext cx="465743" cy="868557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>
                  <a:stCxn id="287" idx="0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347252" cy="143107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Straight Connector 305"/>
                <p:cNvCxnSpPr>
                  <a:stCxn id="287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757871" cy="147544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>
                  <a:stCxn id="287" idx="0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347252" cy="143107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Connector 307"/>
                <p:cNvCxnSpPr>
                  <a:stCxn id="287" idx="0"/>
                  <a:endCxn id="282" idx="2"/>
                </p:cNvCxnSpPr>
                <p:nvPr/>
              </p:nvCxnSpPr>
              <p:spPr>
                <a:xfrm flipV="1">
                  <a:off x="2523828" y="3117610"/>
                  <a:ext cx="308131" cy="95218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>
                  <a:stCxn id="293" idx="0"/>
                  <a:endCxn id="283" idx="2"/>
                </p:cNvCxnSpPr>
                <p:nvPr/>
              </p:nvCxnSpPr>
              <p:spPr>
                <a:xfrm flipV="1">
                  <a:off x="1824644" y="2594088"/>
                  <a:ext cx="2527984" cy="133075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/>
                <p:cNvCxnSpPr>
                  <a:stCxn id="293" idx="0"/>
                  <a:endCxn id="284" idx="2"/>
                </p:cNvCxnSpPr>
                <p:nvPr/>
              </p:nvCxnSpPr>
              <p:spPr>
                <a:xfrm flipV="1">
                  <a:off x="1824644" y="3124958"/>
                  <a:ext cx="3578365" cy="79988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>
                  <a:stCxn id="293" idx="0"/>
                  <a:endCxn id="291" idx="2"/>
                </p:cNvCxnSpPr>
                <p:nvPr/>
              </p:nvCxnSpPr>
              <p:spPr>
                <a:xfrm flipV="1">
                  <a:off x="1824644" y="2653597"/>
                  <a:ext cx="3040254" cy="127124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Straight Connector 311"/>
                <p:cNvCxnSpPr>
                  <a:stCxn id="293" idx="0"/>
                  <a:endCxn id="285" idx="2"/>
                </p:cNvCxnSpPr>
                <p:nvPr/>
              </p:nvCxnSpPr>
              <p:spPr>
                <a:xfrm flipV="1">
                  <a:off x="1824644" y="2765292"/>
                  <a:ext cx="5135014" cy="115955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>
                  <a:stCxn id="293" idx="0"/>
                  <a:endCxn id="286" idx="2"/>
                </p:cNvCxnSpPr>
                <p:nvPr/>
              </p:nvCxnSpPr>
              <p:spPr>
                <a:xfrm flipV="1">
                  <a:off x="1824644" y="2743817"/>
                  <a:ext cx="5717777" cy="118102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" name="Straight Connector 313"/>
                <p:cNvCxnSpPr>
                  <a:stCxn id="293" idx="0"/>
                  <a:endCxn id="292" idx="2"/>
                </p:cNvCxnSpPr>
                <p:nvPr/>
              </p:nvCxnSpPr>
              <p:spPr>
                <a:xfrm flipV="1">
                  <a:off x="1824644" y="3036474"/>
                  <a:ext cx="6097713" cy="88836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>
                  <a:stCxn id="293" idx="0"/>
                  <a:endCxn id="297" idx="0"/>
                </p:cNvCxnSpPr>
                <p:nvPr/>
              </p:nvCxnSpPr>
              <p:spPr>
                <a:xfrm flipV="1">
                  <a:off x="1824644" y="3718912"/>
                  <a:ext cx="4753828" cy="20593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Straight Connector 315"/>
                <p:cNvCxnSpPr>
                  <a:stCxn id="293" idx="0"/>
                  <a:endCxn id="298" idx="0"/>
                </p:cNvCxnSpPr>
                <p:nvPr/>
              </p:nvCxnSpPr>
              <p:spPr>
                <a:xfrm>
                  <a:off x="1824644" y="3924843"/>
                  <a:ext cx="5994346" cy="13745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>
                  <a:stCxn id="293" idx="0"/>
                  <a:endCxn id="290" idx="0"/>
                </p:cNvCxnSpPr>
                <p:nvPr/>
              </p:nvCxnSpPr>
              <p:spPr>
                <a:xfrm>
                  <a:off x="1824644" y="3924843"/>
                  <a:ext cx="5766903" cy="5991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/>
                <p:cNvCxnSpPr>
                  <a:stCxn id="293" idx="0"/>
                  <a:endCxn id="289" idx="0"/>
                </p:cNvCxnSpPr>
                <p:nvPr/>
              </p:nvCxnSpPr>
              <p:spPr>
                <a:xfrm>
                  <a:off x="1824644" y="3924843"/>
                  <a:ext cx="5508677" cy="9737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>
                  <a:stCxn id="293" idx="0"/>
                  <a:endCxn id="295" idx="0"/>
                </p:cNvCxnSpPr>
                <p:nvPr/>
              </p:nvCxnSpPr>
              <p:spPr>
                <a:xfrm flipV="1">
                  <a:off x="1824644" y="3733800"/>
                  <a:ext cx="2189084" cy="19104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/>
                <p:cNvCxnSpPr>
                  <a:stCxn id="293" idx="0"/>
                  <a:endCxn id="296" idx="0"/>
                </p:cNvCxnSpPr>
                <p:nvPr/>
              </p:nvCxnSpPr>
              <p:spPr>
                <a:xfrm>
                  <a:off x="1824644" y="3924843"/>
                  <a:ext cx="2746521" cy="3047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>
                  <a:stCxn id="293" idx="0"/>
                  <a:endCxn id="288" idx="0"/>
                </p:cNvCxnSpPr>
                <p:nvPr/>
              </p:nvCxnSpPr>
              <p:spPr>
                <a:xfrm>
                  <a:off x="1824644" y="3924843"/>
                  <a:ext cx="3177913" cy="9737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Straight Connector 321"/>
                <p:cNvCxnSpPr>
                  <a:stCxn id="294" idx="0"/>
                  <a:endCxn id="283" idx="2"/>
                </p:cNvCxnSpPr>
                <p:nvPr/>
              </p:nvCxnSpPr>
              <p:spPr>
                <a:xfrm flipV="1">
                  <a:off x="2366216" y="2594088"/>
                  <a:ext cx="1986412" cy="139207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>
                  <a:stCxn id="294" idx="0"/>
                  <a:endCxn id="291" idx="2"/>
                </p:cNvCxnSpPr>
                <p:nvPr/>
              </p:nvCxnSpPr>
              <p:spPr>
                <a:xfrm flipV="1">
                  <a:off x="2366216" y="2653597"/>
                  <a:ext cx="2498682" cy="133257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>
                  <a:stCxn id="294" idx="0"/>
                  <a:endCxn id="284" idx="2"/>
                </p:cNvCxnSpPr>
                <p:nvPr/>
              </p:nvCxnSpPr>
              <p:spPr>
                <a:xfrm flipV="1">
                  <a:off x="2366216" y="3124958"/>
                  <a:ext cx="3036793" cy="86120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324"/>
                <p:cNvCxnSpPr>
                  <a:stCxn id="294" idx="0"/>
                  <a:endCxn id="285" idx="2"/>
                </p:cNvCxnSpPr>
                <p:nvPr/>
              </p:nvCxnSpPr>
              <p:spPr>
                <a:xfrm flipV="1">
                  <a:off x="2366216" y="2765292"/>
                  <a:ext cx="4593442" cy="122087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/>
                <p:cNvCxnSpPr>
                  <a:stCxn id="294" idx="0"/>
                  <a:endCxn id="286" idx="2"/>
                </p:cNvCxnSpPr>
                <p:nvPr/>
              </p:nvCxnSpPr>
              <p:spPr>
                <a:xfrm flipV="1">
                  <a:off x="2366216" y="2743817"/>
                  <a:ext cx="5176205" cy="124235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>
                  <a:stCxn id="294" idx="0"/>
                  <a:endCxn id="292" idx="2"/>
                </p:cNvCxnSpPr>
                <p:nvPr/>
              </p:nvCxnSpPr>
              <p:spPr>
                <a:xfrm flipV="1">
                  <a:off x="2366216" y="3036474"/>
                  <a:ext cx="5556141" cy="94969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/>
                <p:cNvCxnSpPr>
                  <a:stCxn id="294" idx="0"/>
                  <a:endCxn id="295" idx="0"/>
                </p:cNvCxnSpPr>
                <p:nvPr/>
              </p:nvCxnSpPr>
              <p:spPr>
                <a:xfrm flipV="1">
                  <a:off x="2366216" y="3733800"/>
                  <a:ext cx="1647512" cy="252367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>
                  <a:stCxn id="294" idx="0"/>
                  <a:endCxn id="288" idx="0"/>
                </p:cNvCxnSpPr>
                <p:nvPr/>
              </p:nvCxnSpPr>
              <p:spPr>
                <a:xfrm>
                  <a:off x="2366216" y="3986167"/>
                  <a:ext cx="2636341" cy="3605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>
                  <a:stCxn id="294" idx="0"/>
                  <a:endCxn id="296" idx="0"/>
                </p:cNvCxnSpPr>
                <p:nvPr/>
              </p:nvCxnSpPr>
              <p:spPr>
                <a:xfrm flipV="1">
                  <a:off x="2366216" y="3955318"/>
                  <a:ext cx="2204949" cy="3084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>
                  <a:stCxn id="294" idx="0"/>
                  <a:endCxn id="297" idx="0"/>
                </p:cNvCxnSpPr>
                <p:nvPr/>
              </p:nvCxnSpPr>
              <p:spPr>
                <a:xfrm flipV="1">
                  <a:off x="2366216" y="3718912"/>
                  <a:ext cx="4212256" cy="26725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>
                  <a:stCxn id="294" idx="0"/>
                  <a:endCxn id="298" idx="0"/>
                </p:cNvCxnSpPr>
                <p:nvPr/>
              </p:nvCxnSpPr>
              <p:spPr>
                <a:xfrm>
                  <a:off x="2366216" y="3986167"/>
                  <a:ext cx="5452774" cy="7612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/>
                <p:cNvCxnSpPr>
                  <a:stCxn id="287" idx="0"/>
                  <a:endCxn id="283" idx="2"/>
                </p:cNvCxnSpPr>
                <p:nvPr/>
              </p:nvCxnSpPr>
              <p:spPr>
                <a:xfrm flipV="1">
                  <a:off x="2523828" y="2594088"/>
                  <a:ext cx="1828800" cy="147571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Connector 333"/>
                <p:cNvCxnSpPr>
                  <a:stCxn id="287" idx="0"/>
                  <a:endCxn id="291" idx="2"/>
                </p:cNvCxnSpPr>
                <p:nvPr/>
              </p:nvCxnSpPr>
              <p:spPr>
                <a:xfrm flipV="1">
                  <a:off x="2523828" y="2653597"/>
                  <a:ext cx="2341070" cy="141620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/>
                <p:cNvCxnSpPr>
                  <a:stCxn id="287" idx="0"/>
                  <a:endCxn id="284" idx="2"/>
                </p:cNvCxnSpPr>
                <p:nvPr/>
              </p:nvCxnSpPr>
              <p:spPr>
                <a:xfrm flipV="1">
                  <a:off x="2523828" y="3124958"/>
                  <a:ext cx="2879181" cy="94484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/>
                <p:cNvCxnSpPr>
                  <a:stCxn id="287" idx="0"/>
                  <a:endCxn id="285" idx="2"/>
                </p:cNvCxnSpPr>
                <p:nvPr/>
              </p:nvCxnSpPr>
              <p:spPr>
                <a:xfrm flipV="1">
                  <a:off x="2523828" y="2765292"/>
                  <a:ext cx="4435830" cy="1304507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/>
                <p:cNvCxnSpPr>
                  <a:stCxn id="287" idx="0"/>
                  <a:endCxn id="286" idx="2"/>
                </p:cNvCxnSpPr>
                <p:nvPr/>
              </p:nvCxnSpPr>
              <p:spPr>
                <a:xfrm flipV="1">
                  <a:off x="2523828" y="2743817"/>
                  <a:ext cx="5018593" cy="132598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>
                  <a:stCxn id="287" idx="0"/>
                  <a:endCxn id="295" idx="0"/>
                </p:cNvCxnSpPr>
                <p:nvPr/>
              </p:nvCxnSpPr>
              <p:spPr>
                <a:xfrm flipV="1">
                  <a:off x="2523828" y="3733800"/>
                  <a:ext cx="1489900" cy="33599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Connector 338"/>
                <p:cNvCxnSpPr>
                  <a:stCxn id="287" idx="0"/>
                  <a:endCxn id="296" idx="0"/>
                </p:cNvCxnSpPr>
                <p:nvPr/>
              </p:nvCxnSpPr>
              <p:spPr>
                <a:xfrm flipV="1">
                  <a:off x="2523828" y="3955318"/>
                  <a:ext cx="2047337" cy="11448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/>
                <p:cNvCxnSpPr>
                  <a:stCxn id="287" idx="0"/>
                  <a:endCxn id="288" idx="0"/>
                </p:cNvCxnSpPr>
                <p:nvPr/>
              </p:nvCxnSpPr>
              <p:spPr>
                <a:xfrm flipV="1">
                  <a:off x="2523828" y="4022217"/>
                  <a:ext cx="2478729" cy="4758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/>
                <p:cNvCxnSpPr>
                  <a:stCxn id="287" idx="0"/>
                  <a:endCxn id="297" idx="0"/>
                </p:cNvCxnSpPr>
                <p:nvPr/>
              </p:nvCxnSpPr>
              <p:spPr>
                <a:xfrm flipV="1">
                  <a:off x="2523828" y="3718912"/>
                  <a:ext cx="4054644" cy="350887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Straight Connector 341"/>
                <p:cNvCxnSpPr>
                  <a:stCxn id="287" idx="0"/>
                  <a:endCxn id="290" idx="0"/>
                </p:cNvCxnSpPr>
                <p:nvPr/>
              </p:nvCxnSpPr>
              <p:spPr>
                <a:xfrm flipV="1">
                  <a:off x="2523828" y="3984754"/>
                  <a:ext cx="5067719" cy="8504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/>
                <p:cNvCxnSpPr>
                  <a:stCxn id="287" idx="0"/>
                  <a:endCxn id="298" idx="0"/>
                </p:cNvCxnSpPr>
                <p:nvPr/>
              </p:nvCxnSpPr>
              <p:spPr>
                <a:xfrm flipV="1">
                  <a:off x="2523828" y="4062293"/>
                  <a:ext cx="5295162" cy="750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/>
                <p:cNvCxnSpPr>
                  <a:stCxn id="287" idx="0"/>
                  <a:endCxn id="289" idx="0"/>
                </p:cNvCxnSpPr>
                <p:nvPr/>
              </p:nvCxnSpPr>
              <p:spPr>
                <a:xfrm flipV="1">
                  <a:off x="2523828" y="4022216"/>
                  <a:ext cx="4809493" cy="4758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344"/>
                <p:cNvCxnSpPr>
                  <a:stCxn id="295" idx="0"/>
                  <a:endCxn id="283" idx="2"/>
                </p:cNvCxnSpPr>
                <p:nvPr/>
              </p:nvCxnSpPr>
              <p:spPr>
                <a:xfrm flipV="1">
                  <a:off x="4013728" y="2594088"/>
                  <a:ext cx="338900" cy="113971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Straight Connector 345"/>
                <p:cNvCxnSpPr>
                  <a:stCxn id="295" idx="0"/>
                  <a:endCxn id="291" idx="2"/>
                </p:cNvCxnSpPr>
                <p:nvPr/>
              </p:nvCxnSpPr>
              <p:spPr>
                <a:xfrm flipV="1">
                  <a:off x="4013728" y="2653597"/>
                  <a:ext cx="851170" cy="108020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Straight Connector 346"/>
                <p:cNvCxnSpPr>
                  <a:stCxn id="295" idx="0"/>
                  <a:endCxn id="284" idx="2"/>
                </p:cNvCxnSpPr>
                <p:nvPr/>
              </p:nvCxnSpPr>
              <p:spPr>
                <a:xfrm flipV="1">
                  <a:off x="4013728" y="3124958"/>
                  <a:ext cx="1389281" cy="60884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Connector 347"/>
                <p:cNvCxnSpPr>
                  <a:stCxn id="296" idx="0"/>
                  <a:endCxn id="283" idx="2"/>
                </p:cNvCxnSpPr>
                <p:nvPr/>
              </p:nvCxnSpPr>
              <p:spPr>
                <a:xfrm flipH="1" flipV="1">
                  <a:off x="4352628" y="2594088"/>
                  <a:ext cx="218537" cy="136123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Straight Connector 348"/>
                <p:cNvCxnSpPr>
                  <a:stCxn id="288" idx="0"/>
                  <a:endCxn id="291" idx="2"/>
                </p:cNvCxnSpPr>
                <p:nvPr/>
              </p:nvCxnSpPr>
              <p:spPr>
                <a:xfrm flipH="1" flipV="1">
                  <a:off x="4864898" y="2653597"/>
                  <a:ext cx="137659" cy="136862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Connector 349"/>
                <p:cNvCxnSpPr>
                  <a:stCxn id="296" idx="0"/>
                  <a:endCxn id="284" idx="2"/>
                </p:cNvCxnSpPr>
                <p:nvPr/>
              </p:nvCxnSpPr>
              <p:spPr>
                <a:xfrm flipV="1">
                  <a:off x="4571165" y="3124958"/>
                  <a:ext cx="831844" cy="83036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Straight Connector 350"/>
                <p:cNvCxnSpPr>
                  <a:stCxn id="288" idx="0"/>
                  <a:endCxn id="284" idx="2"/>
                </p:cNvCxnSpPr>
                <p:nvPr/>
              </p:nvCxnSpPr>
              <p:spPr>
                <a:xfrm flipV="1">
                  <a:off x="5002557" y="3124958"/>
                  <a:ext cx="400452" cy="89725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Connector 351"/>
                <p:cNvCxnSpPr>
                  <a:stCxn id="288" idx="0"/>
                  <a:endCxn id="291" idx="2"/>
                </p:cNvCxnSpPr>
                <p:nvPr/>
              </p:nvCxnSpPr>
              <p:spPr>
                <a:xfrm flipH="1" flipV="1">
                  <a:off x="4864898" y="2653597"/>
                  <a:ext cx="137659" cy="136862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Straight Connector 352"/>
                <p:cNvCxnSpPr>
                  <a:stCxn id="296" idx="0"/>
                  <a:endCxn id="282" idx="2"/>
                </p:cNvCxnSpPr>
                <p:nvPr/>
              </p:nvCxnSpPr>
              <p:spPr>
                <a:xfrm flipH="1" flipV="1">
                  <a:off x="2831959" y="3117610"/>
                  <a:ext cx="1739206" cy="83770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Straight Connector 353"/>
                <p:cNvCxnSpPr>
                  <a:stCxn id="295" idx="0"/>
                  <a:endCxn id="282" idx="2"/>
                </p:cNvCxnSpPr>
                <p:nvPr/>
              </p:nvCxnSpPr>
              <p:spPr>
                <a:xfrm flipH="1" flipV="1">
                  <a:off x="2831959" y="3117610"/>
                  <a:ext cx="1181769" cy="61619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Straight Connector 354"/>
                <p:cNvCxnSpPr>
                  <a:stCxn id="295" idx="0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1837152" cy="109507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/>
                <p:cNvCxnSpPr>
                  <a:stCxn id="295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2247771" cy="113944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/>
                <p:cNvCxnSpPr>
                  <a:stCxn id="288" idx="0"/>
                  <a:endCxn id="282" idx="2"/>
                </p:cNvCxnSpPr>
                <p:nvPr/>
              </p:nvCxnSpPr>
              <p:spPr>
                <a:xfrm flipH="1" flipV="1">
                  <a:off x="2831959" y="3117610"/>
                  <a:ext cx="2170598" cy="904607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Straight Connector 357"/>
                <p:cNvCxnSpPr>
                  <a:stCxn id="288" idx="0"/>
                  <a:endCxn id="285" idx="2"/>
                </p:cNvCxnSpPr>
                <p:nvPr/>
              </p:nvCxnSpPr>
              <p:spPr>
                <a:xfrm flipV="1">
                  <a:off x="5002557" y="2765292"/>
                  <a:ext cx="1957101" cy="125692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Straight Connector 358"/>
                <p:cNvCxnSpPr>
                  <a:stCxn id="288" idx="0"/>
                  <a:endCxn id="286" idx="2"/>
                </p:cNvCxnSpPr>
                <p:nvPr/>
              </p:nvCxnSpPr>
              <p:spPr>
                <a:xfrm flipV="1">
                  <a:off x="5002557" y="2743817"/>
                  <a:ext cx="2539864" cy="127840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Straight Connector 359"/>
                <p:cNvCxnSpPr>
                  <a:stCxn id="288" idx="0"/>
                  <a:endCxn id="292" idx="2"/>
                </p:cNvCxnSpPr>
                <p:nvPr/>
              </p:nvCxnSpPr>
              <p:spPr>
                <a:xfrm flipV="1">
                  <a:off x="5002557" y="3036474"/>
                  <a:ext cx="2919800" cy="98574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Straight Connector 360"/>
                <p:cNvCxnSpPr>
                  <a:stCxn id="296" idx="0"/>
                  <a:endCxn id="285" idx="2"/>
                </p:cNvCxnSpPr>
                <p:nvPr/>
              </p:nvCxnSpPr>
              <p:spPr>
                <a:xfrm flipV="1">
                  <a:off x="4571165" y="2765292"/>
                  <a:ext cx="2388493" cy="119002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Straight Connector 361"/>
                <p:cNvCxnSpPr>
                  <a:stCxn id="296" idx="0"/>
                  <a:endCxn id="286" idx="2"/>
                </p:cNvCxnSpPr>
                <p:nvPr/>
              </p:nvCxnSpPr>
              <p:spPr>
                <a:xfrm flipV="1">
                  <a:off x="4571165" y="2743817"/>
                  <a:ext cx="2971256" cy="121150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Straight Connector 362"/>
                <p:cNvCxnSpPr>
                  <a:stCxn id="295" idx="0"/>
                  <a:endCxn id="285" idx="2"/>
                </p:cNvCxnSpPr>
                <p:nvPr/>
              </p:nvCxnSpPr>
              <p:spPr>
                <a:xfrm flipV="1">
                  <a:off x="4013728" y="2765292"/>
                  <a:ext cx="2945930" cy="96850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Straight Connector 363"/>
                <p:cNvCxnSpPr>
                  <a:stCxn id="295" idx="0"/>
                  <a:endCxn id="286" idx="2"/>
                </p:cNvCxnSpPr>
                <p:nvPr/>
              </p:nvCxnSpPr>
              <p:spPr>
                <a:xfrm flipV="1">
                  <a:off x="4013728" y="2743817"/>
                  <a:ext cx="3528693" cy="98998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>
                  <a:stCxn id="295" idx="0"/>
                  <a:endCxn id="285" idx="2"/>
                </p:cNvCxnSpPr>
                <p:nvPr/>
              </p:nvCxnSpPr>
              <p:spPr>
                <a:xfrm flipV="1">
                  <a:off x="4013728" y="2765292"/>
                  <a:ext cx="2945930" cy="96850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Straight Connector 365"/>
                <p:cNvCxnSpPr>
                  <a:stCxn id="295" idx="0"/>
                  <a:endCxn id="292" idx="2"/>
                </p:cNvCxnSpPr>
                <p:nvPr/>
              </p:nvCxnSpPr>
              <p:spPr>
                <a:xfrm flipV="1">
                  <a:off x="4013728" y="3036474"/>
                  <a:ext cx="3908629" cy="69732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Straight Connector 366"/>
                <p:cNvCxnSpPr>
                  <a:stCxn id="297" idx="0"/>
                  <a:endCxn id="285" idx="2"/>
                </p:cNvCxnSpPr>
                <p:nvPr/>
              </p:nvCxnSpPr>
              <p:spPr>
                <a:xfrm flipV="1">
                  <a:off x="6578472" y="2765292"/>
                  <a:ext cx="381186" cy="95362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Connector 367"/>
                <p:cNvCxnSpPr>
                  <a:stCxn id="297" idx="0"/>
                  <a:endCxn id="286" idx="2"/>
                </p:cNvCxnSpPr>
                <p:nvPr/>
              </p:nvCxnSpPr>
              <p:spPr>
                <a:xfrm flipV="1">
                  <a:off x="6578472" y="2743817"/>
                  <a:ext cx="963949" cy="97509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/>
                <p:cNvCxnSpPr>
                  <a:stCxn id="297" idx="0"/>
                  <a:endCxn id="286" idx="2"/>
                </p:cNvCxnSpPr>
                <p:nvPr/>
              </p:nvCxnSpPr>
              <p:spPr>
                <a:xfrm flipV="1">
                  <a:off x="6578472" y="2743817"/>
                  <a:ext cx="963949" cy="97509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Straight Connector 369"/>
                <p:cNvCxnSpPr>
                  <a:stCxn id="297" idx="0"/>
                  <a:endCxn id="292" idx="2"/>
                </p:cNvCxnSpPr>
                <p:nvPr/>
              </p:nvCxnSpPr>
              <p:spPr>
                <a:xfrm flipV="1">
                  <a:off x="6578472" y="3036474"/>
                  <a:ext cx="1343885" cy="68243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Straight Connector 370"/>
                <p:cNvCxnSpPr>
                  <a:stCxn id="297" idx="0"/>
                  <a:endCxn id="284" idx="2"/>
                </p:cNvCxnSpPr>
                <p:nvPr/>
              </p:nvCxnSpPr>
              <p:spPr>
                <a:xfrm flipH="1" flipV="1">
                  <a:off x="5403009" y="3124958"/>
                  <a:ext cx="1175463" cy="59395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Straight Connector 371"/>
                <p:cNvCxnSpPr>
                  <a:stCxn id="297" idx="0"/>
                  <a:endCxn id="291" idx="2"/>
                </p:cNvCxnSpPr>
                <p:nvPr/>
              </p:nvCxnSpPr>
              <p:spPr>
                <a:xfrm flipH="1" flipV="1">
                  <a:off x="4864898" y="2653597"/>
                  <a:ext cx="1713574" cy="106531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Straight Connector 372"/>
                <p:cNvCxnSpPr>
                  <a:stCxn id="297" idx="0"/>
                  <a:endCxn id="283" idx="2"/>
                </p:cNvCxnSpPr>
                <p:nvPr/>
              </p:nvCxnSpPr>
              <p:spPr>
                <a:xfrm flipH="1" flipV="1">
                  <a:off x="4352628" y="2594088"/>
                  <a:ext cx="2225844" cy="112482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373"/>
                <p:cNvCxnSpPr>
                  <a:stCxn id="297" idx="0"/>
                  <a:endCxn id="282" idx="2"/>
                </p:cNvCxnSpPr>
                <p:nvPr/>
              </p:nvCxnSpPr>
              <p:spPr>
                <a:xfrm flipH="1" flipV="1">
                  <a:off x="2831959" y="3117610"/>
                  <a:ext cx="3746513" cy="60130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>
                  <a:stCxn id="297" idx="0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4401896" cy="108018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6" name="Straight Connector 375"/>
                <p:cNvCxnSpPr>
                  <a:stCxn id="297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4812515" cy="112455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Straight Connector 376"/>
                <p:cNvCxnSpPr>
                  <a:stCxn id="298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6053033" cy="146793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377"/>
                <p:cNvCxnSpPr>
                  <a:stCxn id="298" idx="0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5642414" cy="142356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9" name="Straight Connector 378"/>
                <p:cNvCxnSpPr>
                  <a:stCxn id="298" idx="0"/>
                  <a:endCxn id="283" idx="2"/>
                </p:cNvCxnSpPr>
                <p:nvPr/>
              </p:nvCxnSpPr>
              <p:spPr>
                <a:xfrm flipH="1" flipV="1">
                  <a:off x="4352628" y="2594088"/>
                  <a:ext cx="3466362" cy="146820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0" name="Straight Connector 379"/>
                <p:cNvCxnSpPr>
                  <a:stCxn id="298" idx="0"/>
                  <a:endCxn id="291" idx="2"/>
                </p:cNvCxnSpPr>
                <p:nvPr/>
              </p:nvCxnSpPr>
              <p:spPr>
                <a:xfrm flipH="1" flipV="1">
                  <a:off x="4864898" y="2653597"/>
                  <a:ext cx="2954092" cy="140869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Straight Connector 380"/>
                <p:cNvCxnSpPr>
                  <a:stCxn id="290" idx="0"/>
                  <a:endCxn id="284" idx="2"/>
                </p:cNvCxnSpPr>
                <p:nvPr/>
              </p:nvCxnSpPr>
              <p:spPr>
                <a:xfrm flipH="1" flipV="1">
                  <a:off x="5403009" y="3124958"/>
                  <a:ext cx="2188538" cy="85979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Connector 381"/>
                <p:cNvCxnSpPr>
                  <a:stCxn id="290" idx="0"/>
                  <a:endCxn id="284" idx="2"/>
                </p:cNvCxnSpPr>
                <p:nvPr/>
              </p:nvCxnSpPr>
              <p:spPr>
                <a:xfrm flipH="1" flipV="1">
                  <a:off x="5403009" y="3124958"/>
                  <a:ext cx="2188538" cy="85979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3" name="Straight Connector 382"/>
                <p:cNvCxnSpPr>
                  <a:stCxn id="290" idx="0"/>
                  <a:endCxn id="282" idx="2"/>
                </p:cNvCxnSpPr>
                <p:nvPr/>
              </p:nvCxnSpPr>
              <p:spPr>
                <a:xfrm flipH="1" flipV="1">
                  <a:off x="2831959" y="3117610"/>
                  <a:ext cx="4759588" cy="86714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Straight Connector 383"/>
                <p:cNvCxnSpPr>
                  <a:stCxn id="290" idx="0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5414971" cy="134603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5" name="Straight Connector 384"/>
                <p:cNvCxnSpPr>
                  <a:stCxn id="290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5825590" cy="139039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Straight Connector 385"/>
                <p:cNvCxnSpPr>
                  <a:stCxn id="298" idx="0"/>
                  <a:endCxn id="285" idx="2"/>
                </p:cNvCxnSpPr>
                <p:nvPr/>
              </p:nvCxnSpPr>
              <p:spPr>
                <a:xfrm flipH="1" flipV="1">
                  <a:off x="6959658" y="2765292"/>
                  <a:ext cx="859332" cy="129700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7" name="Straight Connector 386"/>
                <p:cNvCxnSpPr>
                  <a:stCxn id="298" idx="0"/>
                  <a:endCxn id="286" idx="2"/>
                </p:cNvCxnSpPr>
                <p:nvPr/>
              </p:nvCxnSpPr>
              <p:spPr>
                <a:xfrm flipH="1" flipV="1">
                  <a:off x="7542421" y="2743817"/>
                  <a:ext cx="276569" cy="131847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8" name="Straight Connector 387"/>
                <p:cNvCxnSpPr>
                  <a:stCxn id="298" idx="0"/>
                  <a:endCxn id="292" idx="2"/>
                </p:cNvCxnSpPr>
                <p:nvPr/>
              </p:nvCxnSpPr>
              <p:spPr>
                <a:xfrm flipV="1">
                  <a:off x="7818990" y="3036474"/>
                  <a:ext cx="103367" cy="102581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Straight Connector 388"/>
                <p:cNvCxnSpPr>
                  <a:stCxn id="290" idx="0"/>
                  <a:endCxn id="292" idx="2"/>
                </p:cNvCxnSpPr>
                <p:nvPr/>
              </p:nvCxnSpPr>
              <p:spPr>
                <a:xfrm flipV="1">
                  <a:off x="7591547" y="3036474"/>
                  <a:ext cx="330810" cy="94828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0" name="Straight Connector 389"/>
                <p:cNvCxnSpPr>
                  <a:stCxn id="290" idx="0"/>
                  <a:endCxn id="285" idx="2"/>
                </p:cNvCxnSpPr>
                <p:nvPr/>
              </p:nvCxnSpPr>
              <p:spPr>
                <a:xfrm flipH="1" flipV="1">
                  <a:off x="6959658" y="2765292"/>
                  <a:ext cx="631889" cy="121946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1" name="Straight Connector 390"/>
                <p:cNvCxnSpPr>
                  <a:stCxn id="289" idx="0"/>
                  <a:endCxn id="285" idx="2"/>
                </p:cNvCxnSpPr>
                <p:nvPr/>
              </p:nvCxnSpPr>
              <p:spPr>
                <a:xfrm flipH="1" flipV="1">
                  <a:off x="6959658" y="2765292"/>
                  <a:ext cx="373663" cy="125692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Straight Connector 391"/>
                <p:cNvCxnSpPr>
                  <a:stCxn id="289" idx="0"/>
                  <a:endCxn id="292" idx="2"/>
                </p:cNvCxnSpPr>
                <p:nvPr/>
              </p:nvCxnSpPr>
              <p:spPr>
                <a:xfrm flipV="1">
                  <a:off x="7333321" y="3036474"/>
                  <a:ext cx="589036" cy="985742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Straight Connector 392"/>
                <p:cNvCxnSpPr>
                  <a:stCxn id="289" idx="0"/>
                  <a:endCxn id="286" idx="2"/>
                </p:cNvCxnSpPr>
                <p:nvPr/>
              </p:nvCxnSpPr>
              <p:spPr>
                <a:xfrm flipV="1">
                  <a:off x="7333321" y="2743817"/>
                  <a:ext cx="209100" cy="127839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Straight Connector 393"/>
                <p:cNvCxnSpPr>
                  <a:stCxn id="288" idx="0"/>
                  <a:endCxn id="290" idx="0"/>
                </p:cNvCxnSpPr>
                <p:nvPr/>
              </p:nvCxnSpPr>
              <p:spPr>
                <a:xfrm flipV="1">
                  <a:off x="5002557" y="3984754"/>
                  <a:ext cx="2588990" cy="3746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Straight Connector 394"/>
                <p:cNvCxnSpPr>
                  <a:stCxn id="296" idx="0"/>
                  <a:endCxn id="290" idx="0"/>
                </p:cNvCxnSpPr>
                <p:nvPr/>
              </p:nvCxnSpPr>
              <p:spPr>
                <a:xfrm>
                  <a:off x="4571165" y="3955318"/>
                  <a:ext cx="3020382" cy="2943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Straight Connector 395"/>
                <p:cNvCxnSpPr>
                  <a:endCxn id="290" idx="0"/>
                </p:cNvCxnSpPr>
                <p:nvPr/>
              </p:nvCxnSpPr>
              <p:spPr>
                <a:xfrm>
                  <a:off x="4004544" y="3733704"/>
                  <a:ext cx="3587003" cy="251050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Straight Connector 396"/>
                <p:cNvCxnSpPr>
                  <a:endCxn id="297" idx="0"/>
                </p:cNvCxnSpPr>
                <p:nvPr/>
              </p:nvCxnSpPr>
              <p:spPr>
                <a:xfrm flipV="1">
                  <a:off x="5549434" y="3718912"/>
                  <a:ext cx="1029038" cy="12492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7" name="Straight Connector 556"/>
                <p:cNvCxnSpPr>
                  <a:stCxn id="288" idx="0"/>
                  <a:endCxn id="297" idx="0"/>
                </p:cNvCxnSpPr>
                <p:nvPr/>
              </p:nvCxnSpPr>
              <p:spPr>
                <a:xfrm flipV="1">
                  <a:off x="5002557" y="3718912"/>
                  <a:ext cx="1575915" cy="30330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8" name="Straight Connector 557"/>
                <p:cNvCxnSpPr>
                  <a:stCxn id="296" idx="0"/>
                  <a:endCxn id="297" idx="0"/>
                </p:cNvCxnSpPr>
                <p:nvPr/>
              </p:nvCxnSpPr>
              <p:spPr>
                <a:xfrm flipV="1">
                  <a:off x="4571165" y="3718912"/>
                  <a:ext cx="2007307" cy="23640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9" name="Straight Connector 558"/>
                <p:cNvCxnSpPr>
                  <a:stCxn id="295" idx="0"/>
                  <a:endCxn id="297" idx="0"/>
                </p:cNvCxnSpPr>
                <p:nvPr/>
              </p:nvCxnSpPr>
              <p:spPr>
                <a:xfrm flipV="1">
                  <a:off x="4013728" y="3718912"/>
                  <a:ext cx="2564744" cy="1488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0" name="Straight Connector 559"/>
                <p:cNvCxnSpPr>
                  <a:stCxn id="295" idx="0"/>
                  <a:endCxn id="298" idx="0"/>
                </p:cNvCxnSpPr>
                <p:nvPr/>
              </p:nvCxnSpPr>
              <p:spPr>
                <a:xfrm>
                  <a:off x="4013728" y="3733800"/>
                  <a:ext cx="3805262" cy="32849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1" name="Straight Connector 560"/>
                <p:cNvCxnSpPr>
                  <a:stCxn id="296" idx="0"/>
                  <a:endCxn id="298" idx="0"/>
                </p:cNvCxnSpPr>
                <p:nvPr/>
              </p:nvCxnSpPr>
              <p:spPr>
                <a:xfrm>
                  <a:off x="4571165" y="3955318"/>
                  <a:ext cx="3247825" cy="10697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2" name="Straight Connector 561"/>
                <p:cNvCxnSpPr>
                  <a:stCxn id="288" idx="0"/>
                  <a:endCxn id="298" idx="0"/>
                </p:cNvCxnSpPr>
                <p:nvPr/>
              </p:nvCxnSpPr>
              <p:spPr>
                <a:xfrm>
                  <a:off x="5002557" y="4022217"/>
                  <a:ext cx="2816433" cy="4007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3" name="Straight Connector 562"/>
                <p:cNvCxnSpPr>
                  <a:stCxn id="288" idx="0"/>
                  <a:endCxn id="289" idx="0"/>
                </p:cNvCxnSpPr>
                <p:nvPr/>
              </p:nvCxnSpPr>
              <p:spPr>
                <a:xfrm flipV="1">
                  <a:off x="5002557" y="4022216"/>
                  <a:ext cx="2330764" cy="1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4" name="Straight Connector 563"/>
                <p:cNvCxnSpPr>
                  <a:stCxn id="295" idx="0"/>
                  <a:endCxn id="289" idx="0"/>
                </p:cNvCxnSpPr>
                <p:nvPr/>
              </p:nvCxnSpPr>
              <p:spPr>
                <a:xfrm>
                  <a:off x="4013728" y="3733800"/>
                  <a:ext cx="3319593" cy="28841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5" name="Straight Connector 564"/>
                <p:cNvCxnSpPr>
                  <a:endCxn id="282" idx="2"/>
                </p:cNvCxnSpPr>
                <p:nvPr/>
              </p:nvCxnSpPr>
              <p:spPr>
                <a:xfrm flipH="1">
                  <a:off x="2831959" y="2894571"/>
                  <a:ext cx="1381582" cy="22303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6" name="Straight Connector 565"/>
                <p:cNvCxnSpPr>
                  <a:stCxn id="291" idx="2"/>
                  <a:endCxn id="282" idx="2"/>
                </p:cNvCxnSpPr>
                <p:nvPr/>
              </p:nvCxnSpPr>
              <p:spPr>
                <a:xfrm flipH="1">
                  <a:off x="2831959" y="2653597"/>
                  <a:ext cx="2032939" cy="46401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7" name="Straight Connector 566"/>
                <p:cNvCxnSpPr>
                  <a:stCxn id="291" idx="2"/>
                  <a:endCxn id="282" idx="2"/>
                </p:cNvCxnSpPr>
                <p:nvPr/>
              </p:nvCxnSpPr>
              <p:spPr>
                <a:xfrm flipH="1">
                  <a:off x="2831959" y="2653597"/>
                  <a:ext cx="2032939" cy="46401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8" name="Straight Connector 567"/>
                <p:cNvCxnSpPr>
                  <a:stCxn id="284" idx="2"/>
                  <a:endCxn id="282" idx="2"/>
                </p:cNvCxnSpPr>
                <p:nvPr/>
              </p:nvCxnSpPr>
              <p:spPr>
                <a:xfrm flipH="1" flipV="1">
                  <a:off x="2831959" y="3117610"/>
                  <a:ext cx="2571050" cy="734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9" name="Straight Connector 568"/>
                <p:cNvCxnSpPr>
                  <a:stCxn id="285" idx="2"/>
                  <a:endCxn id="282" idx="2"/>
                </p:cNvCxnSpPr>
                <p:nvPr/>
              </p:nvCxnSpPr>
              <p:spPr>
                <a:xfrm flipH="1">
                  <a:off x="2831959" y="2765292"/>
                  <a:ext cx="4127699" cy="35231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0" name="Straight Connector 569"/>
                <p:cNvCxnSpPr>
                  <a:stCxn id="286" idx="2"/>
                  <a:endCxn id="282" idx="2"/>
                </p:cNvCxnSpPr>
                <p:nvPr/>
              </p:nvCxnSpPr>
              <p:spPr>
                <a:xfrm flipH="1">
                  <a:off x="2831959" y="2743817"/>
                  <a:ext cx="4710462" cy="37379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1" name="Straight Connector 570"/>
                <p:cNvCxnSpPr>
                  <a:stCxn id="292" idx="2"/>
                  <a:endCxn id="282" idx="2"/>
                </p:cNvCxnSpPr>
                <p:nvPr/>
              </p:nvCxnSpPr>
              <p:spPr>
                <a:xfrm flipH="1">
                  <a:off x="2831959" y="3036474"/>
                  <a:ext cx="5090398" cy="8113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2" name="Straight Connector 571"/>
                <p:cNvCxnSpPr>
                  <a:stCxn id="283" idx="2"/>
                  <a:endCxn id="281" idx="2"/>
                </p:cNvCxnSpPr>
                <p:nvPr/>
              </p:nvCxnSpPr>
              <p:spPr>
                <a:xfrm flipH="1">
                  <a:off x="2176576" y="2594088"/>
                  <a:ext cx="2176052" cy="44636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3" name="Straight Connector 572"/>
                <p:cNvCxnSpPr>
                  <a:stCxn id="291" idx="2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2688322" cy="1487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Straight Connector 573"/>
                <p:cNvCxnSpPr>
                  <a:stCxn id="284" idx="2"/>
                  <a:endCxn id="281" idx="2"/>
                </p:cNvCxnSpPr>
                <p:nvPr/>
              </p:nvCxnSpPr>
              <p:spPr>
                <a:xfrm flipH="1" flipV="1">
                  <a:off x="2176576" y="2638724"/>
                  <a:ext cx="3226433" cy="486234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5" name="Straight Connector 574"/>
                <p:cNvCxnSpPr>
                  <a:stCxn id="285" idx="2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5193701" cy="17093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6" name="Straight Connector 575"/>
                <p:cNvCxnSpPr>
                  <a:stCxn id="286" idx="2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5776464" cy="14945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7" name="Straight Connector 576"/>
                <p:cNvCxnSpPr>
                  <a:stCxn id="292" idx="2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6156400" cy="442115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8" name="Straight Connector 577"/>
                <p:cNvCxnSpPr>
                  <a:stCxn id="291" idx="2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3098941" cy="5923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9" name="Straight Connector 578"/>
                <p:cNvCxnSpPr>
                  <a:stCxn id="288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3236600" cy="1427858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0" name="Straight Connector 579"/>
                <p:cNvCxnSpPr>
                  <a:stCxn id="296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2805208" cy="1360959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1" name="Straight Connector 580"/>
                <p:cNvCxnSpPr>
                  <a:stCxn id="297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4812515" cy="1124553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2" name="Straight Connector 581"/>
                <p:cNvCxnSpPr>
                  <a:stCxn id="289" idx="0"/>
                  <a:endCxn id="280" idx="2"/>
                </p:cNvCxnSpPr>
                <p:nvPr/>
              </p:nvCxnSpPr>
              <p:spPr>
                <a:xfrm flipH="1" flipV="1">
                  <a:off x="1765957" y="2594359"/>
                  <a:ext cx="5567364" cy="1427857"/>
                </a:xfrm>
                <a:prstGeom prst="line">
                  <a:avLst/>
                </a:prstGeom>
                <a:ln w="9525">
                  <a:solidFill>
                    <a:srgbClr val="FFFF00">
                      <a:alpha val="68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8" name="TextBox 267"/>
              <p:cNvSpPr txBox="1"/>
              <p:nvPr/>
            </p:nvSpPr>
            <p:spPr>
              <a:xfrm>
                <a:off x="146643" y="2542928"/>
                <a:ext cx="310557" cy="95411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9144" tIns="9144" rIns="9144" bIns="9144" rtlCol="0">
                <a:spAutoFit/>
              </a:bodyPr>
              <a:lstStyle/>
              <a:p>
                <a:pPr algn="ctr"/>
                <a:r>
                  <a:rPr lang="en-US" sz="1050" dirty="0" smtClean="0">
                    <a:latin typeface="Times" pitchFamily="18" charset="0"/>
                  </a:rPr>
                  <a:t>Frame 1</a:t>
                </a:r>
                <a:endParaRPr lang="en-US" sz="1050" dirty="0">
                  <a:latin typeface="Times" pitchFamily="18" charset="0"/>
                </a:endParaRPr>
              </a:p>
            </p:txBody>
          </p:sp>
          <p:sp>
            <p:nvSpPr>
              <p:cNvPr id="269" name="TextBox 268"/>
              <p:cNvSpPr txBox="1"/>
              <p:nvPr/>
            </p:nvSpPr>
            <p:spPr>
              <a:xfrm>
                <a:off x="1109954" y="2542928"/>
                <a:ext cx="310557" cy="95411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9144" tIns="9144" rIns="9144" bIns="9144" rtlCol="0">
                <a:spAutoFit/>
              </a:bodyPr>
              <a:lstStyle/>
              <a:p>
                <a:pPr algn="ctr"/>
                <a:r>
                  <a:rPr lang="en-US" sz="1050" dirty="0">
                    <a:latin typeface="Times" pitchFamily="18" charset="0"/>
                  </a:rPr>
                  <a:t>Frame </a:t>
                </a:r>
                <a:r>
                  <a:rPr lang="en-US" sz="1050" dirty="0" smtClean="0">
                    <a:latin typeface="Times" pitchFamily="18" charset="0"/>
                  </a:rPr>
                  <a:t>2</a:t>
                </a:r>
                <a:endParaRPr lang="en-US" sz="1050" dirty="0">
                  <a:latin typeface="Times" pitchFamily="18" charset="0"/>
                </a:endParaRPr>
              </a:p>
            </p:txBody>
          </p:sp>
          <p:sp>
            <p:nvSpPr>
              <p:cNvPr id="270" name="TextBox 269"/>
              <p:cNvSpPr txBox="1"/>
              <p:nvPr/>
            </p:nvSpPr>
            <p:spPr>
              <a:xfrm>
                <a:off x="2062065" y="2542928"/>
                <a:ext cx="310557" cy="95411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9144" tIns="9144" rIns="9144" bIns="9144" rtlCol="0">
                <a:spAutoFit/>
              </a:bodyPr>
              <a:lstStyle/>
              <a:p>
                <a:pPr algn="ctr"/>
                <a:r>
                  <a:rPr lang="en-US" sz="1050" dirty="0">
                    <a:latin typeface="Times" pitchFamily="18" charset="0"/>
                  </a:rPr>
                  <a:t>Frame </a:t>
                </a:r>
                <a:r>
                  <a:rPr lang="en-US" sz="1050" dirty="0" smtClean="0">
                    <a:latin typeface="Times" pitchFamily="18" charset="0"/>
                  </a:rPr>
                  <a:t>3</a:t>
                </a:r>
                <a:endParaRPr lang="en-US" sz="1050" dirty="0">
                  <a:latin typeface="Times" pitchFamily="18" charset="0"/>
                </a:endParaRPr>
              </a:p>
            </p:txBody>
          </p:sp>
          <p:sp>
            <p:nvSpPr>
              <p:cNvPr id="271" name="TextBox 270"/>
              <p:cNvSpPr txBox="1"/>
              <p:nvPr/>
            </p:nvSpPr>
            <p:spPr>
              <a:xfrm>
                <a:off x="146643" y="4317465"/>
                <a:ext cx="310557" cy="95411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9144" tIns="9144" rIns="9144" bIns="9144" rtlCol="0">
                <a:spAutoFit/>
              </a:bodyPr>
              <a:lstStyle/>
              <a:p>
                <a:pPr algn="ctr"/>
                <a:r>
                  <a:rPr lang="en-US" sz="1050" dirty="0" smtClean="0">
                    <a:latin typeface="Times" pitchFamily="18" charset="0"/>
                  </a:rPr>
                  <a:t>Frame 4</a:t>
                </a:r>
                <a:endParaRPr lang="en-US" sz="1050" dirty="0">
                  <a:latin typeface="Times" pitchFamily="18" charset="0"/>
                </a:endParaRPr>
              </a:p>
            </p:txBody>
          </p:sp>
          <p:sp>
            <p:nvSpPr>
              <p:cNvPr id="272" name="TextBox 271"/>
              <p:cNvSpPr txBox="1"/>
              <p:nvPr/>
            </p:nvSpPr>
            <p:spPr>
              <a:xfrm>
                <a:off x="1109954" y="4317462"/>
                <a:ext cx="310557" cy="95411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9144" tIns="9144" rIns="9144" bIns="9144" rtlCol="0">
                <a:spAutoFit/>
              </a:bodyPr>
              <a:lstStyle/>
              <a:p>
                <a:pPr algn="ctr"/>
                <a:r>
                  <a:rPr lang="en-US" sz="1050" dirty="0" smtClean="0">
                    <a:latin typeface="Times" pitchFamily="18" charset="0"/>
                  </a:rPr>
                  <a:t>Frame 5</a:t>
                </a:r>
                <a:endParaRPr lang="en-US" sz="1050" dirty="0">
                  <a:latin typeface="Times" pitchFamily="18" charset="0"/>
                </a:endParaRPr>
              </a:p>
            </p:txBody>
          </p:sp>
          <p:sp>
            <p:nvSpPr>
              <p:cNvPr id="273" name="TextBox 272"/>
              <p:cNvSpPr txBox="1"/>
              <p:nvPr/>
            </p:nvSpPr>
            <p:spPr>
              <a:xfrm>
                <a:off x="2062064" y="4317463"/>
                <a:ext cx="310557" cy="95411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9144" tIns="9144" rIns="9144" bIns="9144" rtlCol="0">
                <a:spAutoFit/>
              </a:bodyPr>
              <a:lstStyle/>
              <a:p>
                <a:pPr algn="ctr"/>
                <a:r>
                  <a:rPr lang="en-US" sz="1050" dirty="0" smtClean="0">
                    <a:latin typeface="Times" pitchFamily="18" charset="0"/>
                  </a:rPr>
                  <a:t>Frame 6</a:t>
                </a:r>
                <a:endParaRPr lang="en-US" sz="1050" dirty="0">
                  <a:latin typeface="Times" pitchFamily="18" charset="0"/>
                </a:endParaRPr>
              </a:p>
            </p:txBody>
          </p:sp>
        </p:grpSp>
        <p:sp>
          <p:nvSpPr>
            <p:cNvPr id="584" name="TextBox 583"/>
            <p:cNvSpPr txBox="1"/>
            <p:nvPr/>
          </p:nvSpPr>
          <p:spPr>
            <a:xfrm>
              <a:off x="4087511" y="2545285"/>
              <a:ext cx="310557" cy="9541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500" dirty="0">
                  <a:latin typeface="Times" pitchFamily="18" charset="0"/>
                </a:rPr>
                <a:t>Frame </a:t>
              </a:r>
              <a:r>
                <a:rPr lang="en-US" sz="500" dirty="0" smtClean="0">
                  <a:latin typeface="Times" pitchFamily="18" charset="0"/>
                </a:rPr>
                <a:t>2</a:t>
              </a:r>
              <a:endParaRPr lang="en-US" sz="500" dirty="0">
                <a:latin typeface="Times" pitchFamily="18" charset="0"/>
              </a:endParaRPr>
            </a:p>
          </p:txBody>
        </p:sp>
        <p:sp>
          <p:nvSpPr>
            <p:cNvPr id="587" name="TextBox 586"/>
            <p:cNvSpPr txBox="1"/>
            <p:nvPr/>
          </p:nvSpPr>
          <p:spPr>
            <a:xfrm>
              <a:off x="4087511" y="4319819"/>
              <a:ext cx="310557" cy="9541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500" dirty="0" smtClean="0">
                  <a:latin typeface="Times" pitchFamily="18" charset="0"/>
                </a:rPr>
                <a:t>Frame 5</a:t>
              </a:r>
              <a:endParaRPr lang="en-US" sz="500" dirty="0">
                <a:latin typeface="Times" pitchFamily="18" charset="0"/>
              </a:endParaRPr>
            </a:p>
          </p:txBody>
        </p:sp>
        <p:sp>
          <p:nvSpPr>
            <p:cNvPr id="588" name="TextBox 587"/>
            <p:cNvSpPr txBox="1"/>
            <p:nvPr/>
          </p:nvSpPr>
          <p:spPr>
            <a:xfrm>
              <a:off x="5039621" y="4319820"/>
              <a:ext cx="310557" cy="9541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500" dirty="0" smtClean="0">
                  <a:latin typeface="Times" pitchFamily="18" charset="0"/>
                </a:rPr>
                <a:t>Frame 6</a:t>
              </a:r>
              <a:endParaRPr lang="en-US" sz="500" dirty="0">
                <a:latin typeface="Times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75294" y="2086462"/>
            <a:ext cx="6039906" cy="3649972"/>
            <a:chOff x="1275294" y="2086462"/>
            <a:chExt cx="6039906" cy="3649972"/>
          </a:xfrm>
        </p:grpSpPr>
        <p:grpSp>
          <p:nvGrpSpPr>
            <p:cNvPr id="755" name="Group 754"/>
            <p:cNvGrpSpPr/>
            <p:nvPr/>
          </p:nvGrpSpPr>
          <p:grpSpPr>
            <a:xfrm>
              <a:off x="1275294" y="2086462"/>
              <a:ext cx="6039906" cy="3649972"/>
              <a:chOff x="939191" y="618086"/>
              <a:chExt cx="7801551" cy="3212592"/>
            </a:xfrm>
          </p:grpSpPr>
          <p:pic>
            <p:nvPicPr>
              <p:cNvPr id="762" name="Picture 761" descr="E:\Datasets_Tracking\Data_Set\PET Sequences\PET_Crop\test0489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7854" y="2276198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3" name="Picture 7" descr="E:\Datasets_Tracking\Data_Set\PET Sequences\PET_Crop\test0486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6705" y="2276198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4" name="Picture 3" descr="E:\Datasets_Tracking\Data_Set\PET Sequences\PET_Crop\test0480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9191" y="2276198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4" descr="E:\Datasets_Tracking\Data_Set\PET Sequences\PET_Crop\test0476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7854" y="618086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6" name="Picture 3" descr="E:\Datasets_Tracking\Data_Set\PET Sequences\PET_Crop\test0472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7713" y="618086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7" name="Picture 2" descr="E:\Datasets_Tracking\Data_Set\PET Sequences\PET_Crop\test0470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9191" y="619371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68" name="Rectangle 767"/>
              <p:cNvSpPr/>
              <p:nvPr/>
            </p:nvSpPr>
            <p:spPr>
              <a:xfrm>
                <a:off x="1963678" y="1021958"/>
                <a:ext cx="179113" cy="45082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69" name="Rectangle 768"/>
              <p:cNvSpPr/>
              <p:nvPr/>
            </p:nvSpPr>
            <p:spPr>
              <a:xfrm>
                <a:off x="4554478" y="1001073"/>
                <a:ext cx="170856" cy="47144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770" name="Rectangle 769"/>
              <p:cNvSpPr/>
              <p:nvPr/>
            </p:nvSpPr>
            <p:spPr>
              <a:xfrm>
                <a:off x="8112557" y="1344458"/>
                <a:ext cx="194156" cy="570441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71" name="Rectangle 770"/>
              <p:cNvSpPr/>
              <p:nvPr/>
            </p:nvSpPr>
            <p:spPr>
              <a:xfrm>
                <a:off x="2559523" y="2864592"/>
                <a:ext cx="187942" cy="428582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72" name="Rectangle 771"/>
              <p:cNvSpPr/>
              <p:nvPr/>
            </p:nvSpPr>
            <p:spPr>
              <a:xfrm>
                <a:off x="4215727" y="2612225"/>
                <a:ext cx="170557" cy="42858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73" name="Rectangle 772"/>
              <p:cNvSpPr/>
              <p:nvPr/>
            </p:nvSpPr>
            <p:spPr>
              <a:xfrm>
                <a:off x="6771779" y="2597337"/>
                <a:ext cx="187942" cy="433507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cxnSp>
            <p:nvCxnSpPr>
              <p:cNvPr id="774" name="Straight Connector 773"/>
              <p:cNvCxnSpPr>
                <a:stCxn id="768" idx="2"/>
                <a:endCxn id="769" idx="2"/>
              </p:cNvCxnSpPr>
              <p:nvPr/>
            </p:nvCxnSpPr>
            <p:spPr>
              <a:xfrm flipV="1">
                <a:off x="2053235" y="1472513"/>
                <a:ext cx="2586671" cy="271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5" name="Straight Connector 774"/>
              <p:cNvCxnSpPr>
                <a:stCxn id="770" idx="2"/>
              </p:cNvCxnSpPr>
              <p:nvPr/>
            </p:nvCxnSpPr>
            <p:spPr>
              <a:xfrm flipH="1" flipV="1">
                <a:off x="4639906" y="1472785"/>
                <a:ext cx="3569729" cy="442114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6" name="Straight Connector 775"/>
              <p:cNvCxnSpPr>
                <a:stCxn id="770" idx="2"/>
                <a:endCxn id="768" idx="2"/>
              </p:cNvCxnSpPr>
              <p:nvPr/>
            </p:nvCxnSpPr>
            <p:spPr>
              <a:xfrm flipH="1" flipV="1">
                <a:off x="2053235" y="1472784"/>
                <a:ext cx="6156400" cy="442115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7" name="Straight Connector 776"/>
              <p:cNvCxnSpPr>
                <a:stCxn id="773" idx="0"/>
                <a:endCxn id="768" idx="2"/>
              </p:cNvCxnSpPr>
              <p:nvPr/>
            </p:nvCxnSpPr>
            <p:spPr>
              <a:xfrm flipH="1" flipV="1">
                <a:off x="2053235" y="1472784"/>
                <a:ext cx="4812515" cy="1124553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8" name="Straight Connector 777"/>
              <p:cNvCxnSpPr>
                <a:stCxn id="772" idx="0"/>
              </p:cNvCxnSpPr>
              <p:nvPr/>
            </p:nvCxnSpPr>
            <p:spPr>
              <a:xfrm flipH="1" flipV="1">
                <a:off x="2053235" y="1472785"/>
                <a:ext cx="2247771" cy="1139440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9" name="Straight Connector 778"/>
              <p:cNvCxnSpPr>
                <a:stCxn id="771" idx="0"/>
                <a:endCxn id="768" idx="2"/>
              </p:cNvCxnSpPr>
              <p:nvPr/>
            </p:nvCxnSpPr>
            <p:spPr>
              <a:xfrm flipH="1" flipV="1">
                <a:off x="2053235" y="1472784"/>
                <a:ext cx="600259" cy="1391808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0" name="Straight Connector 779"/>
              <p:cNvCxnSpPr>
                <a:stCxn id="771" idx="0"/>
                <a:endCxn id="772" idx="0"/>
              </p:cNvCxnSpPr>
              <p:nvPr/>
            </p:nvCxnSpPr>
            <p:spPr>
              <a:xfrm flipV="1">
                <a:off x="2653494" y="2612225"/>
                <a:ext cx="1647512" cy="252367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1" name="Straight Connector 780"/>
              <p:cNvCxnSpPr>
                <a:stCxn id="771" idx="0"/>
                <a:endCxn id="773" idx="0"/>
              </p:cNvCxnSpPr>
              <p:nvPr/>
            </p:nvCxnSpPr>
            <p:spPr>
              <a:xfrm flipV="1">
                <a:off x="2653494" y="2597337"/>
                <a:ext cx="4212256" cy="267255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2" name="Straight Connector 781"/>
              <p:cNvCxnSpPr>
                <a:stCxn id="771" idx="0"/>
                <a:endCxn id="769" idx="2"/>
              </p:cNvCxnSpPr>
              <p:nvPr/>
            </p:nvCxnSpPr>
            <p:spPr>
              <a:xfrm flipV="1">
                <a:off x="2653494" y="1472513"/>
                <a:ext cx="1986412" cy="1392079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3" name="Straight Connector 782"/>
              <p:cNvCxnSpPr>
                <a:stCxn id="771" idx="0"/>
                <a:endCxn id="770" idx="2"/>
              </p:cNvCxnSpPr>
              <p:nvPr/>
            </p:nvCxnSpPr>
            <p:spPr>
              <a:xfrm flipV="1">
                <a:off x="2653494" y="1914899"/>
                <a:ext cx="5556141" cy="949693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4" name="Straight Connector 783"/>
              <p:cNvCxnSpPr>
                <a:stCxn id="772" idx="0"/>
                <a:endCxn id="769" idx="2"/>
              </p:cNvCxnSpPr>
              <p:nvPr/>
            </p:nvCxnSpPr>
            <p:spPr>
              <a:xfrm flipV="1">
                <a:off x="4301006" y="1472513"/>
                <a:ext cx="338900" cy="1139712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5" name="Straight Connector 784"/>
              <p:cNvCxnSpPr>
                <a:stCxn id="773" idx="0"/>
                <a:endCxn id="769" idx="2"/>
              </p:cNvCxnSpPr>
              <p:nvPr/>
            </p:nvCxnSpPr>
            <p:spPr>
              <a:xfrm flipH="1" flipV="1">
                <a:off x="4639906" y="1472513"/>
                <a:ext cx="2225844" cy="1124824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6" name="Straight Connector 785"/>
              <p:cNvCxnSpPr>
                <a:stCxn id="773" idx="0"/>
                <a:endCxn id="772" idx="0"/>
              </p:cNvCxnSpPr>
              <p:nvPr/>
            </p:nvCxnSpPr>
            <p:spPr>
              <a:xfrm flipH="1">
                <a:off x="4301006" y="2597337"/>
                <a:ext cx="2564744" cy="14888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7" name="Straight Connector 786"/>
              <p:cNvCxnSpPr>
                <a:stCxn id="770" idx="2"/>
                <a:endCxn id="773" idx="0"/>
              </p:cNvCxnSpPr>
              <p:nvPr/>
            </p:nvCxnSpPr>
            <p:spPr>
              <a:xfrm flipH="1">
                <a:off x="6865750" y="1914899"/>
                <a:ext cx="1343885" cy="682438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8" name="Straight Connector 787"/>
              <p:cNvCxnSpPr>
                <a:stCxn id="772" idx="0"/>
                <a:endCxn id="770" idx="2"/>
              </p:cNvCxnSpPr>
              <p:nvPr/>
            </p:nvCxnSpPr>
            <p:spPr>
              <a:xfrm flipV="1">
                <a:off x="4301006" y="1914899"/>
                <a:ext cx="3908629" cy="697326"/>
              </a:xfrm>
              <a:prstGeom prst="line">
                <a:avLst/>
              </a:prstGeom>
              <a:ln w="25400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6" name="TextBox 755"/>
            <p:cNvSpPr txBox="1"/>
            <p:nvPr/>
          </p:nvSpPr>
          <p:spPr>
            <a:xfrm>
              <a:off x="1312972" y="2141389"/>
              <a:ext cx="661719" cy="181356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1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757" name="TextBox 756"/>
            <p:cNvSpPr txBox="1"/>
            <p:nvPr/>
          </p:nvSpPr>
          <p:spPr>
            <a:xfrm>
              <a:off x="3365546" y="2141389"/>
              <a:ext cx="661719" cy="181356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>
                  <a:latin typeface="Times" pitchFamily="18" charset="0"/>
                </a:rPr>
                <a:t>Frame </a:t>
              </a:r>
              <a:r>
                <a:rPr lang="en-US" sz="1050" dirty="0" smtClean="0">
                  <a:latin typeface="Times" pitchFamily="18" charset="0"/>
                </a:rPr>
                <a:t>2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758" name="TextBox 757"/>
            <p:cNvSpPr txBox="1"/>
            <p:nvPr/>
          </p:nvSpPr>
          <p:spPr>
            <a:xfrm>
              <a:off x="5394255" y="2141389"/>
              <a:ext cx="661719" cy="181356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>
                  <a:latin typeface="Times" pitchFamily="18" charset="0"/>
                </a:rPr>
                <a:t>Frame </a:t>
              </a:r>
              <a:r>
                <a:rPr lang="en-US" sz="1050" dirty="0" smtClean="0">
                  <a:latin typeface="Times" pitchFamily="18" charset="0"/>
                </a:rPr>
                <a:t>3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759" name="TextBox 758"/>
            <p:cNvSpPr txBox="1"/>
            <p:nvPr/>
          </p:nvSpPr>
          <p:spPr>
            <a:xfrm>
              <a:off x="1312972" y="5514410"/>
              <a:ext cx="661719" cy="181356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4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760" name="TextBox 759"/>
            <p:cNvSpPr txBox="1"/>
            <p:nvPr/>
          </p:nvSpPr>
          <p:spPr>
            <a:xfrm>
              <a:off x="3365546" y="5514405"/>
              <a:ext cx="661719" cy="181356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5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761" name="TextBox 760"/>
            <p:cNvSpPr txBox="1"/>
            <p:nvPr/>
          </p:nvSpPr>
          <p:spPr>
            <a:xfrm>
              <a:off x="5394253" y="5514407"/>
              <a:ext cx="661719" cy="181356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6</a:t>
              </a:r>
              <a:endParaRPr lang="en-US" sz="1050" dirty="0">
                <a:latin typeface="Times" pitchFamily="18" charset="0"/>
              </a:endParaRPr>
            </a:p>
          </p:txBody>
        </p:sp>
      </p:grpSp>
      <p:pic>
        <p:nvPicPr>
          <p:cNvPr id="20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" r="2"/>
          <a:stretch/>
        </p:blipFill>
        <p:spPr bwMode="auto">
          <a:xfrm>
            <a:off x="699800" y="5887153"/>
            <a:ext cx="5840673" cy="6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" name="TextBox 209"/>
          <p:cNvSpPr txBox="1"/>
          <p:nvPr/>
        </p:nvSpPr>
        <p:spPr>
          <a:xfrm>
            <a:off x="4808148" y="6324600"/>
            <a:ext cx="136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27988" y="6356866"/>
            <a:ext cx="136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Appearance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16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Tracklets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Tracklet-global motion </a:t>
            </a:r>
            <a:r>
              <a:rPr lang="en-US" dirty="0" smtClean="0"/>
              <a:t>cost model: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28850"/>
            <a:ext cx="6967537" cy="124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1886"/>
            <a:ext cx="8455268" cy="2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7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Tracklets using GMCP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Occlusion Handling:</a:t>
                </a:r>
              </a:p>
              <a:p>
                <a:pPr lvl="1"/>
                <a:r>
                  <a:rPr lang="en-US" dirty="0" smtClean="0"/>
                  <a:t>What if one person is not detected in some frames?</a:t>
                </a:r>
              </a:p>
              <a:p>
                <a:pPr lvl="1"/>
                <a:r>
                  <a:rPr lang="en-US" dirty="0" smtClean="0"/>
                  <a:t>We put a hypothetical node in each cluster for such cases.</a:t>
                </a:r>
              </a:p>
              <a:p>
                <a:pPr lvl="1"/>
                <a:r>
                  <a:rPr lang="en-US" dirty="0" smtClean="0"/>
                  <a:t>The appearance and location features of the hypothetical node are calculated at each iteration using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 and constant velocity model:</a:t>
                </a:r>
                <a:endParaRPr lang="en-US" dirty="0"/>
              </a:p>
            </p:txBody>
          </p:sp>
        </mc:Choice>
        <mc:Fallback xmlns="">
          <p:sp>
            <p:nvSpPr>
              <p:cNvPr id="9" name="Conten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t="-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84" y="4419600"/>
            <a:ext cx="3941915" cy="223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04" y="4432133"/>
            <a:ext cx="3976701" cy="2231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759980"/>
            <a:ext cx="3477721" cy="41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/>
          <a:stretch/>
        </p:blipFill>
        <p:spPr bwMode="auto">
          <a:xfrm>
            <a:off x="4800600" y="3632797"/>
            <a:ext cx="3222133" cy="58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18027" r="18311" b="15584"/>
          <a:stretch/>
        </p:blipFill>
        <p:spPr bwMode="auto">
          <a:xfrm>
            <a:off x="1143000" y="4127683"/>
            <a:ext cx="1837267" cy="34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55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Tracklets using GMCP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82118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" pitchFamily="18" charset="0"/>
              </a:rPr>
              <a:t>Occlusion Handling:</a:t>
            </a:r>
            <a:endParaRPr lang="en-US" dirty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Content Placeholder 2"/>
          <p:cNvSpPr txBox="1">
            <a:spLocks/>
          </p:cNvSpPr>
          <p:nvPr/>
        </p:nvSpPr>
        <p:spPr>
          <a:xfrm>
            <a:off x="461785" y="5867400"/>
            <a:ext cx="7620000" cy="821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56" name="Content Placeholder 2"/>
          <p:cNvSpPr txBox="1">
            <a:spLocks/>
          </p:cNvSpPr>
          <p:nvPr/>
        </p:nvSpPr>
        <p:spPr>
          <a:xfrm>
            <a:off x="457200" y="5808220"/>
            <a:ext cx="7848600" cy="821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Times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432789" y="5736434"/>
            <a:ext cx="7620000" cy="821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  <a:latin typeface="Times" pitchFamily="18" charset="0"/>
              </a:rPr>
              <a:t>Hypothetical Nodes added.</a:t>
            </a:r>
            <a:endParaRPr lang="en-US" dirty="0">
              <a:solidFill>
                <a:srgbClr val="000000"/>
              </a:solidFill>
              <a:latin typeface="Times" pitchFamily="18" charset="0"/>
            </a:endParaRPr>
          </a:p>
        </p:txBody>
      </p:sp>
      <p:grpSp>
        <p:nvGrpSpPr>
          <p:cNvPr id="249" name="Group 248"/>
          <p:cNvGrpSpPr/>
          <p:nvPr/>
        </p:nvGrpSpPr>
        <p:grpSpPr>
          <a:xfrm>
            <a:off x="1275044" y="2086462"/>
            <a:ext cx="6040156" cy="3643778"/>
            <a:chOff x="6080760" y="2510392"/>
            <a:chExt cx="2834640" cy="1920240"/>
          </a:xfrm>
        </p:grpSpPr>
        <p:grpSp>
          <p:nvGrpSpPr>
            <p:cNvPr id="250" name="Group 249"/>
            <p:cNvGrpSpPr/>
            <p:nvPr/>
          </p:nvGrpSpPr>
          <p:grpSpPr>
            <a:xfrm>
              <a:off x="6080760" y="2510392"/>
              <a:ext cx="2834640" cy="1920240"/>
              <a:chOff x="651913" y="1739661"/>
              <a:chExt cx="7801551" cy="3212592"/>
            </a:xfrm>
          </p:grpSpPr>
          <p:pic>
            <p:nvPicPr>
              <p:cNvPr id="257" name="Picture 256" descr="E:\Datasets_Tracking\Data_Set\PET Sequences\PET_Crop\test0489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0576" y="3397773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7" descr="E:\Datasets_Tracking\Data_Set\PET Sequences\PET_Crop\test0486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9427" y="3397773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9" name="Picture 258" descr="E:\Datasets_Tracking\Data_Set\PET Sequences\PET_Crop\test0480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913" y="3397773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59" descr="E:\Datasets_Tracking\Data_Set\PET Sequences\PET_Crop\test0476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0576" y="1739661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3" descr="E:\Datasets_Tracking\Data_Set\PET Sequences\PET_Crop\test0472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0435" y="1739661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2" name="Picture 2" descr="E:\Datasets_Tracking\Data_Set\PET Sequences\PET_Crop\test0470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913" y="1740946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3" name="Rectangle 262"/>
              <p:cNvSpPr/>
              <p:nvPr/>
            </p:nvSpPr>
            <p:spPr>
              <a:xfrm>
                <a:off x="1676400" y="2143533"/>
                <a:ext cx="179113" cy="45082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64" name="Rectangle 263"/>
              <p:cNvSpPr/>
              <p:nvPr/>
            </p:nvSpPr>
            <p:spPr>
              <a:xfrm>
                <a:off x="4267200" y="2122648"/>
                <a:ext cx="170856" cy="47144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65" name="Rectangle 264"/>
              <p:cNvSpPr/>
              <p:nvPr/>
            </p:nvSpPr>
            <p:spPr>
              <a:xfrm>
                <a:off x="3928449" y="3733800"/>
                <a:ext cx="170557" cy="42858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98" name="Rectangle 397"/>
              <p:cNvSpPr/>
              <p:nvPr/>
            </p:nvSpPr>
            <p:spPr>
              <a:xfrm>
                <a:off x="6484501" y="3718912"/>
                <a:ext cx="187942" cy="433507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399" name="Straight Connector 398"/>
              <p:cNvCxnSpPr>
                <a:stCxn id="263" idx="2"/>
                <a:endCxn id="264" idx="2"/>
              </p:cNvCxnSpPr>
              <p:nvPr/>
            </p:nvCxnSpPr>
            <p:spPr>
              <a:xfrm flipV="1">
                <a:off x="1765957" y="2594088"/>
                <a:ext cx="2586671" cy="271"/>
              </a:xfrm>
              <a:prstGeom prst="line">
                <a:avLst/>
              </a:prstGeom>
              <a:ln w="22225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/>
              <p:cNvCxnSpPr>
                <a:endCxn id="264" idx="2"/>
              </p:cNvCxnSpPr>
              <p:nvPr/>
            </p:nvCxnSpPr>
            <p:spPr>
              <a:xfrm flipH="1" flipV="1">
                <a:off x="4352628" y="2594088"/>
                <a:ext cx="2518851" cy="99001"/>
              </a:xfrm>
              <a:prstGeom prst="line">
                <a:avLst/>
              </a:prstGeom>
              <a:ln w="22225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/>
              <p:cNvCxnSpPr>
                <a:endCxn id="263" idx="2"/>
              </p:cNvCxnSpPr>
              <p:nvPr/>
            </p:nvCxnSpPr>
            <p:spPr>
              <a:xfrm flipH="1" flipV="1">
                <a:off x="1765957" y="2594359"/>
                <a:ext cx="5105522" cy="98730"/>
              </a:xfrm>
              <a:prstGeom prst="line">
                <a:avLst/>
              </a:prstGeom>
              <a:ln w="22225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/>
              <p:cNvCxnSpPr>
                <a:stCxn id="398" idx="0"/>
                <a:endCxn id="263" idx="2"/>
              </p:cNvCxnSpPr>
              <p:nvPr/>
            </p:nvCxnSpPr>
            <p:spPr>
              <a:xfrm flipH="1" flipV="1">
                <a:off x="1765957" y="2594359"/>
                <a:ext cx="4812515" cy="1124553"/>
              </a:xfrm>
              <a:prstGeom prst="line">
                <a:avLst/>
              </a:prstGeom>
              <a:ln w="22225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/>
              <p:cNvCxnSpPr>
                <a:stCxn id="265" idx="0"/>
              </p:cNvCxnSpPr>
              <p:nvPr/>
            </p:nvCxnSpPr>
            <p:spPr>
              <a:xfrm flipH="1" flipV="1">
                <a:off x="1765957" y="2594360"/>
                <a:ext cx="2247771" cy="1139440"/>
              </a:xfrm>
              <a:prstGeom prst="line">
                <a:avLst/>
              </a:prstGeom>
              <a:ln w="22225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/>
              <p:cNvCxnSpPr>
                <a:endCxn id="263" idx="2"/>
              </p:cNvCxnSpPr>
              <p:nvPr/>
            </p:nvCxnSpPr>
            <p:spPr>
              <a:xfrm flipV="1">
                <a:off x="1582429" y="2594359"/>
                <a:ext cx="183528" cy="1258180"/>
              </a:xfrm>
              <a:prstGeom prst="line">
                <a:avLst/>
              </a:prstGeom>
              <a:ln w="22225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/>
              <p:cNvCxnSpPr>
                <a:endCxn id="265" idx="0"/>
              </p:cNvCxnSpPr>
              <p:nvPr/>
            </p:nvCxnSpPr>
            <p:spPr>
              <a:xfrm flipV="1">
                <a:off x="1582429" y="3733800"/>
                <a:ext cx="2431299" cy="118739"/>
              </a:xfrm>
              <a:prstGeom prst="line">
                <a:avLst/>
              </a:prstGeom>
              <a:ln w="22225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/>
              <p:cNvCxnSpPr>
                <a:endCxn id="398" idx="0"/>
              </p:cNvCxnSpPr>
              <p:nvPr/>
            </p:nvCxnSpPr>
            <p:spPr>
              <a:xfrm flipV="1">
                <a:off x="1582429" y="3718912"/>
                <a:ext cx="4996043" cy="133627"/>
              </a:xfrm>
              <a:prstGeom prst="line">
                <a:avLst/>
              </a:prstGeom>
              <a:ln w="22225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/>
              <p:cNvCxnSpPr>
                <a:endCxn id="264" idx="2"/>
              </p:cNvCxnSpPr>
              <p:nvPr/>
            </p:nvCxnSpPr>
            <p:spPr>
              <a:xfrm flipV="1">
                <a:off x="1582429" y="2594088"/>
                <a:ext cx="2770199" cy="1258451"/>
              </a:xfrm>
              <a:prstGeom prst="line">
                <a:avLst/>
              </a:prstGeom>
              <a:ln w="22225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/>
              <p:cNvCxnSpPr/>
              <p:nvPr/>
            </p:nvCxnSpPr>
            <p:spPr>
              <a:xfrm flipV="1">
                <a:off x="1582429" y="2693089"/>
                <a:ext cx="5289050" cy="1159450"/>
              </a:xfrm>
              <a:prstGeom prst="line">
                <a:avLst/>
              </a:prstGeom>
              <a:ln w="22225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/>
              <p:cNvCxnSpPr>
                <a:stCxn id="265" idx="0"/>
                <a:endCxn id="264" idx="2"/>
              </p:cNvCxnSpPr>
              <p:nvPr/>
            </p:nvCxnSpPr>
            <p:spPr>
              <a:xfrm flipV="1">
                <a:off x="4013728" y="2594088"/>
                <a:ext cx="338900" cy="1139712"/>
              </a:xfrm>
              <a:prstGeom prst="line">
                <a:avLst/>
              </a:prstGeom>
              <a:ln w="22225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/>
              <p:cNvCxnSpPr>
                <a:stCxn id="398" idx="0"/>
                <a:endCxn id="264" idx="2"/>
              </p:cNvCxnSpPr>
              <p:nvPr/>
            </p:nvCxnSpPr>
            <p:spPr>
              <a:xfrm flipH="1" flipV="1">
                <a:off x="4352628" y="2594088"/>
                <a:ext cx="2225844" cy="1124824"/>
              </a:xfrm>
              <a:prstGeom prst="line">
                <a:avLst/>
              </a:prstGeom>
              <a:ln w="22225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/>
              <p:cNvCxnSpPr>
                <a:stCxn id="398" idx="0"/>
                <a:endCxn id="265" idx="0"/>
              </p:cNvCxnSpPr>
              <p:nvPr/>
            </p:nvCxnSpPr>
            <p:spPr>
              <a:xfrm flipH="1">
                <a:off x="4013728" y="3718912"/>
                <a:ext cx="2564744" cy="14888"/>
              </a:xfrm>
              <a:prstGeom prst="line">
                <a:avLst/>
              </a:prstGeom>
              <a:ln w="22225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/>
              <p:cNvCxnSpPr>
                <a:endCxn id="398" idx="0"/>
              </p:cNvCxnSpPr>
              <p:nvPr/>
            </p:nvCxnSpPr>
            <p:spPr>
              <a:xfrm flipH="1">
                <a:off x="6578472" y="2693089"/>
                <a:ext cx="293007" cy="1025823"/>
              </a:xfrm>
              <a:prstGeom prst="line">
                <a:avLst/>
              </a:prstGeom>
              <a:ln w="22225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/>
              <p:cNvCxnSpPr>
                <a:stCxn id="265" idx="0"/>
              </p:cNvCxnSpPr>
              <p:nvPr/>
            </p:nvCxnSpPr>
            <p:spPr>
              <a:xfrm flipV="1">
                <a:off x="4013728" y="2693089"/>
                <a:ext cx="2857751" cy="1040711"/>
              </a:xfrm>
              <a:prstGeom prst="line">
                <a:avLst/>
              </a:prstGeom>
              <a:ln w="22225">
                <a:solidFill>
                  <a:srgbClr val="FFC000">
                    <a:alpha val="7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4" name="Picture 2" descr="E:\Datasets_Tracking\Data_Set\PET Sequences\PET_Crop\test0470.jp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85" t="28087" r="52453" b="45498"/>
              <a:stretch/>
            </p:blipFill>
            <p:spPr bwMode="auto">
              <a:xfrm>
                <a:off x="1490434" y="3843994"/>
                <a:ext cx="124757" cy="45794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E:\Datasets_Tracking\Data_Set\PET Sequences\PET_Crop\test0470.jp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85" t="28087" r="52453" b="45498"/>
              <a:stretch/>
            </p:blipFill>
            <p:spPr bwMode="auto">
              <a:xfrm>
                <a:off x="6774243" y="2192261"/>
                <a:ext cx="137233" cy="50373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1" name="TextBox 250"/>
            <p:cNvSpPr txBox="1"/>
            <p:nvPr/>
          </p:nvSpPr>
          <p:spPr>
            <a:xfrm>
              <a:off x="6096000" y="2537378"/>
              <a:ext cx="310557" cy="107049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200" dirty="0" smtClean="0">
                  <a:latin typeface="Times" pitchFamily="18" charset="0"/>
                </a:rPr>
                <a:t>Frame 1</a:t>
              </a:r>
              <a:endParaRPr lang="en-US" sz="1200" dirty="0">
                <a:latin typeface="Times" pitchFamily="18" charset="0"/>
              </a:endParaRPr>
            </a:p>
          </p:txBody>
        </p:sp>
        <p:sp>
          <p:nvSpPr>
            <p:cNvPr id="252" name="TextBox 251"/>
            <p:cNvSpPr txBox="1"/>
            <p:nvPr/>
          </p:nvSpPr>
          <p:spPr>
            <a:xfrm>
              <a:off x="7059311" y="2537378"/>
              <a:ext cx="310557" cy="107049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200" dirty="0">
                  <a:latin typeface="Times" pitchFamily="18" charset="0"/>
                </a:rPr>
                <a:t>Frame </a:t>
              </a:r>
              <a:r>
                <a:rPr lang="en-US" sz="1200" dirty="0" smtClean="0">
                  <a:latin typeface="Times" pitchFamily="18" charset="0"/>
                </a:rPr>
                <a:t>2</a:t>
              </a:r>
              <a:endParaRPr lang="en-US" sz="1200" dirty="0">
                <a:latin typeface="Times" pitchFamily="18" charset="0"/>
              </a:endParaRPr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8011422" y="2537378"/>
              <a:ext cx="310557" cy="107049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200" dirty="0">
                  <a:latin typeface="Times" pitchFamily="18" charset="0"/>
                </a:rPr>
                <a:t>Frame </a:t>
              </a:r>
              <a:r>
                <a:rPr lang="en-US" sz="1200" dirty="0" smtClean="0">
                  <a:latin typeface="Times" pitchFamily="18" charset="0"/>
                </a:rPr>
                <a:t>3</a:t>
              </a:r>
              <a:endParaRPr lang="en-US" sz="1200" dirty="0">
                <a:latin typeface="Times" pitchFamily="18" charset="0"/>
              </a:endParaRPr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6096000" y="4311915"/>
              <a:ext cx="310557" cy="107049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200" dirty="0" smtClean="0">
                  <a:latin typeface="Times" pitchFamily="18" charset="0"/>
                </a:rPr>
                <a:t>Frame 4</a:t>
              </a:r>
              <a:endParaRPr lang="en-US" sz="1200" dirty="0">
                <a:latin typeface="Times" pitchFamily="18" charset="0"/>
              </a:endParaRPr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7059311" y="4311912"/>
              <a:ext cx="310557" cy="107049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200" dirty="0" smtClean="0">
                  <a:latin typeface="Times" pitchFamily="18" charset="0"/>
                </a:rPr>
                <a:t>Frame 5</a:t>
              </a:r>
              <a:endParaRPr lang="en-US" sz="1200" dirty="0">
                <a:latin typeface="Times" pitchFamily="18" charset="0"/>
              </a:endParaRPr>
            </a:p>
          </p:txBody>
        </p:sp>
        <p:sp>
          <p:nvSpPr>
            <p:cNvPr id="256" name="TextBox 255"/>
            <p:cNvSpPr txBox="1"/>
            <p:nvPr/>
          </p:nvSpPr>
          <p:spPr>
            <a:xfrm>
              <a:off x="8011421" y="4311913"/>
              <a:ext cx="310557" cy="107049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200" dirty="0" smtClean="0">
                  <a:latin typeface="Times" pitchFamily="18" charset="0"/>
                </a:rPr>
                <a:t>Frame 6</a:t>
              </a:r>
              <a:endParaRPr lang="en-US" sz="1200" dirty="0">
                <a:latin typeface="Times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234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How to solve GMCP?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GMCP is a NP-hard problem.</a:t>
            </a:r>
          </a:p>
          <a:p>
            <a:r>
              <a:rPr lang="en-US" i="1" dirty="0" smtClean="0"/>
              <a:t>Local Search </a:t>
            </a:r>
            <a:r>
              <a:rPr lang="en-US" dirty="0" smtClean="0"/>
              <a:t>optimization method:</a:t>
            </a:r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Metaheuristic</a:t>
            </a:r>
            <a:r>
              <a:rPr lang="en-US" dirty="0" smtClean="0"/>
              <a:t> method based on moving from one solution to another by making local changes.</a:t>
            </a:r>
          </a:p>
          <a:p>
            <a:pPr lvl="1"/>
            <a:endParaRPr lang="en-US" dirty="0"/>
          </a:p>
          <a:p>
            <a:r>
              <a:rPr lang="en-US" dirty="0"/>
              <a:t>We use </a:t>
            </a:r>
            <a:r>
              <a:rPr lang="en-US" dirty="0" err="1"/>
              <a:t>Tabu</a:t>
            </a:r>
            <a:r>
              <a:rPr lang="en-US" dirty="0"/>
              <a:t> search which is a variation of local search.</a:t>
            </a:r>
          </a:p>
          <a:p>
            <a:pPr lvl="1"/>
            <a:r>
              <a:rPr lang="en-US" dirty="0"/>
              <a:t>It discourages using repeatedly used elements to avoid becoming stuck in suboptimal regions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  <a:p>
            <a:r>
              <a:rPr lang="en-US" dirty="0"/>
              <a:t>Using non-optimized </a:t>
            </a:r>
            <a:r>
              <a:rPr lang="en-US" dirty="0" err="1"/>
              <a:t>Matlab</a:t>
            </a:r>
            <a:r>
              <a:rPr lang="en-US" dirty="0"/>
              <a:t> code, on </a:t>
            </a:r>
            <a:r>
              <a:rPr lang="en-US" dirty="0" err="1"/>
              <a:t>Quadcore</a:t>
            </a:r>
            <a:r>
              <a:rPr lang="en-US" dirty="0"/>
              <a:t> 2.4 GHz machine: average processing time of 4.4 seconds per frame.</a:t>
            </a:r>
          </a:p>
          <a:p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67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Local Search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Neighbor solutions:</a:t>
            </a:r>
          </a:p>
          <a:p>
            <a:pPr lvl="1"/>
            <a:r>
              <a:rPr lang="en-US" dirty="0" smtClean="0"/>
              <a:t>Two solutions are neighbors if they are identical except in one element.</a:t>
            </a:r>
          </a:p>
          <a:p>
            <a:pPr lvl="1"/>
            <a:r>
              <a:rPr lang="en-US" dirty="0" smtClean="0"/>
              <a:t>For GMCP, Two solutions are neighbor if they are identical except in the element of one cluster.</a:t>
            </a:r>
          </a:p>
          <a:p>
            <a:pPr lvl="1"/>
            <a:r>
              <a:rPr lang="en-US" dirty="0" smtClean="0"/>
              <a:t>Two neighbor GMCP solutions:</a:t>
            </a:r>
            <a:endParaRPr lang="en-US" dirty="0"/>
          </a:p>
          <a:p>
            <a:pPr lvl="1"/>
            <a:endParaRPr lang="en-US" dirty="0" smtClean="0"/>
          </a:p>
          <a:p>
            <a:pPr marL="868680" lvl="1" indent="-457200">
              <a:buFont typeface="+mj-lt"/>
              <a:buAutoNum type="arabicPeriod"/>
            </a:pPr>
            <a:endParaRPr lang="en-US" dirty="0" smtClean="0"/>
          </a:p>
          <a:p>
            <a:pPr marL="41148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mir\Desktop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30925"/>
            <a:ext cx="3006755" cy="224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mir\Desktop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74669"/>
            <a:ext cx="3006755" cy="224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52358" y="6248400"/>
            <a:ext cx="300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Times" pitchFamily="18" charset="0"/>
              </a:rPr>
              <a:t>V</a:t>
            </a:r>
            <a:r>
              <a:rPr lang="en-US" b="1" baseline="-25000" dirty="0" err="1" smtClean="0">
                <a:latin typeface="Times" pitchFamily="18" charset="0"/>
              </a:rPr>
              <a:t>s</a:t>
            </a:r>
            <a:r>
              <a:rPr lang="en-US" b="1" dirty="0" smtClean="0">
                <a:latin typeface="Times" pitchFamily="18" charset="0"/>
              </a:rPr>
              <a:t>=[</a:t>
            </a:r>
            <a:r>
              <a:rPr lang="en-US" b="1" dirty="0" smtClean="0">
                <a:solidFill>
                  <a:srgbClr val="FF0000"/>
                </a:solidFill>
                <a:latin typeface="Times" pitchFamily="18" charset="0"/>
              </a:rPr>
              <a:t>2</a:t>
            </a:r>
            <a:r>
              <a:rPr lang="en-US" b="1" dirty="0" smtClean="0">
                <a:latin typeface="Times" pitchFamily="18" charset="0"/>
              </a:rPr>
              <a:t>,4,8,13,14]</a:t>
            </a:r>
            <a:endParaRPr lang="en-US" b="1" dirty="0">
              <a:latin typeface="Times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5400" y="6248400"/>
            <a:ext cx="300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Times" pitchFamily="18" charset="0"/>
              </a:rPr>
              <a:t>V</a:t>
            </a:r>
            <a:r>
              <a:rPr lang="en-US" b="1" baseline="-25000" dirty="0" err="1" smtClean="0">
                <a:latin typeface="Times" pitchFamily="18" charset="0"/>
              </a:rPr>
              <a:t>s</a:t>
            </a:r>
            <a:r>
              <a:rPr lang="en-US" b="1" dirty="0" smtClean="0">
                <a:latin typeface="Times" pitchFamily="18" charset="0"/>
              </a:rPr>
              <a:t>=[</a:t>
            </a:r>
            <a:r>
              <a:rPr lang="en-US" b="1" dirty="0" smtClean="0">
                <a:solidFill>
                  <a:srgbClr val="FF0000"/>
                </a:solidFill>
                <a:latin typeface="Times" pitchFamily="18" charset="0"/>
              </a:rPr>
              <a:t>3</a:t>
            </a:r>
            <a:r>
              <a:rPr lang="en-US" b="1" dirty="0" smtClean="0">
                <a:latin typeface="Times" pitchFamily="18" charset="0"/>
              </a:rPr>
              <a:t>,4,8,13,14]</a:t>
            </a:r>
            <a:endParaRPr lang="en-US" b="1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865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Problem:</a:t>
            </a:r>
            <a:endParaRPr lang="en-US" dirty="0"/>
          </a:p>
        </p:txBody>
      </p:sp>
      <p:pic>
        <p:nvPicPr>
          <p:cNvPr id="11" name="GMCP-Tracker-PaperID422_video_xvid_ParkingLot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529.4539"/>
                </p14:media>
              </p:ext>
            </p:extLst>
          </p:nvPr>
        </p:nvPicPr>
        <p:blipFill rotWithShape="1">
          <a:blip r:embed="rId5"/>
          <a:srcRect l="27079" t="25047" r="6847" b="24985"/>
          <a:stretch/>
        </p:blipFill>
        <p:spPr>
          <a:xfrm>
            <a:off x="152400" y="1981200"/>
            <a:ext cx="8161321" cy="4419600"/>
          </a:xfrm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03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Local Search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11480" lvl="1" indent="0">
              <a:buNone/>
            </a:pPr>
            <a:endParaRPr lang="en-US" dirty="0" smtClean="0"/>
          </a:p>
          <a:p>
            <a:r>
              <a:rPr lang="en-US" dirty="0" smtClean="0"/>
              <a:t>Algorithm: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Times" pitchFamily="18" charset="0"/>
              </a:rPr>
              <a:t>Begin with an initial solution. Mark it as </a:t>
            </a:r>
            <a:r>
              <a:rPr lang="en-US" sz="2000" i="1" dirty="0" smtClean="0">
                <a:solidFill>
                  <a:srgbClr val="000000"/>
                </a:solidFill>
                <a:latin typeface="Times" pitchFamily="18" charset="0"/>
              </a:rPr>
              <a:t>current solution</a:t>
            </a:r>
            <a:r>
              <a:rPr lang="en-US" sz="2000" dirty="0" smtClean="0">
                <a:solidFill>
                  <a:srgbClr val="000000"/>
                </a:solidFill>
                <a:latin typeface="Times" pitchFamily="18" charset="0"/>
              </a:rPr>
              <a:t>.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Times" pitchFamily="18" charset="0"/>
              </a:rPr>
              <a:t>Find all </a:t>
            </a:r>
            <a:r>
              <a:rPr lang="en-US" sz="2000" i="1" dirty="0" smtClean="0">
                <a:solidFill>
                  <a:srgbClr val="000000"/>
                </a:solidFill>
                <a:latin typeface="Times" pitchFamily="18" charset="0"/>
              </a:rPr>
              <a:t>neighbor solutions </a:t>
            </a:r>
            <a:r>
              <a:rPr lang="en-US" sz="2000" dirty="0" smtClean="0">
                <a:solidFill>
                  <a:srgbClr val="000000"/>
                </a:solidFill>
                <a:latin typeface="Times" pitchFamily="18" charset="0"/>
              </a:rPr>
              <a:t>to the </a:t>
            </a:r>
            <a:r>
              <a:rPr lang="en-US" sz="2000" i="1" dirty="0" smtClean="0">
                <a:solidFill>
                  <a:srgbClr val="000000"/>
                </a:solidFill>
                <a:latin typeface="Times" pitchFamily="18" charset="0"/>
              </a:rPr>
              <a:t>current solution</a:t>
            </a:r>
            <a:r>
              <a:rPr lang="en-US" sz="2000" dirty="0" smtClean="0">
                <a:solidFill>
                  <a:srgbClr val="000000"/>
                </a:solidFill>
                <a:latin typeface="Times" pitchFamily="18" charset="0"/>
              </a:rPr>
              <a:t>.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Times" pitchFamily="18" charset="0"/>
              </a:rPr>
              <a:t>If a neighbor solution induces a lower cost:</a:t>
            </a:r>
          </a:p>
          <a:p>
            <a:pPr lvl="2"/>
            <a:r>
              <a:rPr lang="en-US" sz="2000" dirty="0" smtClean="0">
                <a:solidFill>
                  <a:srgbClr val="000000"/>
                </a:solidFill>
                <a:latin typeface="Times" pitchFamily="18" charset="0"/>
              </a:rPr>
              <a:t>Replace current solution with that neighbor and </a:t>
            </a:r>
            <a:r>
              <a:rPr lang="en-US" sz="2000" dirty="0" err="1" smtClean="0">
                <a:solidFill>
                  <a:srgbClr val="000000"/>
                </a:solidFill>
                <a:latin typeface="Times" pitchFamily="18" charset="0"/>
              </a:rPr>
              <a:t>goto</a:t>
            </a:r>
            <a:r>
              <a:rPr lang="en-US" sz="2000" dirty="0" smtClean="0">
                <a:solidFill>
                  <a:srgbClr val="000000"/>
                </a:solidFill>
                <a:latin typeface="Times" pitchFamily="18" charset="0"/>
              </a:rPr>
              <a:t> 2.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Times" pitchFamily="18" charset="0"/>
              </a:rPr>
              <a:t>Otherwise:</a:t>
            </a:r>
          </a:p>
          <a:p>
            <a:pPr lvl="2"/>
            <a:r>
              <a:rPr lang="en-US" sz="2000" dirty="0" smtClean="0">
                <a:solidFill>
                  <a:srgbClr val="000000"/>
                </a:solidFill>
                <a:latin typeface="Times" pitchFamily="18" charset="0"/>
              </a:rPr>
              <a:t>Return current solution as the final solution.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Times" pitchFamily="18" charset="0"/>
              </a:rPr>
              <a:t>End.</a:t>
            </a:r>
          </a:p>
          <a:p>
            <a:pPr marL="411480" lvl="1" indent="0">
              <a:buNone/>
            </a:pPr>
            <a:endParaRPr lang="en-US" dirty="0" smtClean="0"/>
          </a:p>
          <a:p>
            <a:r>
              <a:rPr lang="en-US" dirty="0" smtClean="0"/>
              <a:t>We use </a:t>
            </a:r>
            <a:r>
              <a:rPr lang="en-US" dirty="0" err="1" smtClean="0"/>
              <a:t>Tabu</a:t>
            </a:r>
            <a:r>
              <a:rPr lang="en-US" dirty="0" smtClean="0"/>
              <a:t> search which is a variation of local search.</a:t>
            </a:r>
          </a:p>
          <a:p>
            <a:pPr lvl="1"/>
            <a:r>
              <a:rPr lang="en-US" dirty="0" smtClean="0"/>
              <a:t>It discourages using repeatedly used elements to avoid becoming stuck in suboptimal regions.</a:t>
            </a:r>
          </a:p>
          <a:p>
            <a:r>
              <a:rPr lang="en-US" dirty="0" smtClean="0"/>
              <a:t>Using non-optimized </a:t>
            </a:r>
            <a:r>
              <a:rPr lang="en-US" dirty="0" err="1" smtClean="0"/>
              <a:t>Matlab</a:t>
            </a:r>
            <a:r>
              <a:rPr lang="en-US" dirty="0" smtClean="0"/>
              <a:t> code, on </a:t>
            </a:r>
            <a:r>
              <a:rPr lang="en-US" dirty="0" err="1" smtClean="0"/>
              <a:t>Quadcore</a:t>
            </a:r>
            <a:r>
              <a:rPr lang="en-US" dirty="0" smtClean="0"/>
              <a:t> 2.4 GHz machine: average processing time of 4.4 seconds per frame.</a:t>
            </a:r>
          </a:p>
          <a:p>
            <a:pPr marL="41148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12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Tracklets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Optimization Function:</a:t>
            </a:r>
            <a:endParaRPr lang="en-US" dirty="0"/>
          </a:p>
          <a:p>
            <a:endParaRPr lang="en-US" dirty="0" smtClean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Illustration of optimizing the cost function for a sample segment:</a:t>
            </a:r>
          </a:p>
          <a:p>
            <a:pPr lvl="1"/>
            <a:r>
              <a:rPr lang="en-US" dirty="0" smtClean="0"/>
              <a:t>Town Center Sequence</a:t>
            </a:r>
          </a:p>
          <a:p>
            <a:pPr lvl="1"/>
            <a:r>
              <a:rPr lang="en-US" dirty="0" smtClean="0"/>
              <a:t>Frames 351-400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72"/>
          <a:stretch/>
        </p:blipFill>
        <p:spPr bwMode="auto">
          <a:xfrm>
            <a:off x="685800" y="2971800"/>
            <a:ext cx="7327640" cy="79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59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of Finding Tracklets in one Segment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MCP-Tracker-PaperID422_video_xvid_Detec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5625" t="16340" r="5522" b="9062"/>
          <a:stretch/>
        </p:blipFill>
        <p:spPr>
          <a:xfrm>
            <a:off x="32227" y="1981200"/>
            <a:ext cx="8406923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2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of Finding Tracklets in one Segment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MCP-Tracker-PaperID422_video_xvid_Detec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5625" t="16340" r="5522" b="9062"/>
          <a:stretch/>
        </p:blipFill>
        <p:spPr>
          <a:xfrm>
            <a:off x="32227" y="1981200"/>
            <a:ext cx="8406923" cy="4705350"/>
          </a:xfrm>
          <a:prstGeom prst="rect">
            <a:avLst/>
          </a:prstGeom>
        </p:spPr>
      </p:pic>
      <p:pic>
        <p:nvPicPr>
          <p:cNvPr id="3" name="GMCP-Tracker-PaperID422_video_xvid_Optimization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5625" t="16340" r="5625" b="8593"/>
          <a:stretch/>
        </p:blipFill>
        <p:spPr>
          <a:xfrm>
            <a:off x="32226" y="1978301"/>
            <a:ext cx="8406924" cy="470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1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26" y="342900"/>
            <a:ext cx="8302868" cy="1143000"/>
          </a:xfrm>
        </p:spPr>
        <p:txBody>
          <a:bodyPr/>
          <a:lstStyle/>
          <a:p>
            <a:r>
              <a:rPr lang="en-US" sz="4400" dirty="0" smtClean="0"/>
              <a:t>Resultant Tracklets in one Segment</a:t>
            </a:r>
            <a:endParaRPr lang="en-US" sz="4400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MCP-Tracker-PaperID422_video_xvid_Tracklets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640"/>
                </p14:media>
              </p:ext>
            </p:extLst>
          </p:nvPr>
        </p:nvPicPr>
        <p:blipFill rotWithShape="1">
          <a:blip r:embed="rId6"/>
          <a:srcRect l="16667" t="22031" r="16667" b="21875"/>
          <a:stretch>
            <a:fillRect/>
          </a:stretch>
        </p:blipFill>
        <p:spPr>
          <a:xfrm>
            <a:off x="51276" y="1447800"/>
            <a:ext cx="8406924" cy="470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9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Tracklets in all segment of video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Now: </a:t>
            </a:r>
            <a:r>
              <a:rPr lang="en-US" dirty="0"/>
              <a:t>Merging tracklets into full trajectories</a:t>
            </a:r>
          </a:p>
          <a:p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1925" y="6167658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Now: </a:t>
            </a:r>
            <a:r>
              <a:rPr lang="en-US" sz="3200" dirty="0" smtClean="0"/>
              <a:t>Merging tracklets into full trajectories!</a:t>
            </a:r>
            <a:endParaRPr lang="en-US" sz="3200" dirty="0"/>
          </a:p>
        </p:txBody>
      </p:sp>
      <p:pic>
        <p:nvPicPr>
          <p:cNvPr id="11" name="GMCP-Tracker-PaperID422_video_xvid_Tracklet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6668" t="21794" r="16828" b="22066"/>
          <a:stretch/>
        </p:blipFill>
        <p:spPr>
          <a:xfrm>
            <a:off x="63421" y="1371600"/>
            <a:ext cx="839477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Tracklet Merging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Another data association problem!</a:t>
                </a:r>
              </a:p>
              <a:p>
                <a:r>
                  <a:rPr lang="en-US" dirty="0" smtClean="0"/>
                  <a:t>We use GMCP-based framework again.</a:t>
                </a:r>
              </a:p>
              <a:p>
                <a:r>
                  <a:rPr lang="en-US" dirty="0" smtClean="0"/>
                  <a:t>Each traklet represented by one node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𝐺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Appearance feature: average of appearance feature of detections</a:t>
                </a:r>
              </a:p>
              <a:p>
                <a:pPr lvl="1"/>
                <a:r>
                  <a:rPr lang="en-US" dirty="0" smtClean="0"/>
                  <a:t>Location feature: Middle point of the tracklet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t="-762" r="-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733800"/>
            <a:ext cx="6248400" cy="292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7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Tracklet Merging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Modeling the movement of people in long term is difficult:</a:t>
            </a:r>
          </a:p>
          <a:p>
            <a:pPr lvl="1"/>
            <a:r>
              <a:rPr lang="en-US" dirty="0" smtClean="0"/>
              <a:t>The motion model is piecewise and not global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Hypothetical node’s spatial location prediction is piecewise: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76919"/>
            <a:ext cx="6781800" cy="85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072709"/>
            <a:ext cx="4895850" cy="71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4961362"/>
            <a:ext cx="4972050" cy="56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51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Tracklet Merging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35"/>
          <a:stretch/>
        </p:blipFill>
        <p:spPr bwMode="auto">
          <a:xfrm>
            <a:off x="533400" y="1696720"/>
            <a:ext cx="7302764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1"/>
          <a:stretch/>
        </p:blipFill>
        <p:spPr bwMode="auto">
          <a:xfrm>
            <a:off x="2209800" y="4135120"/>
            <a:ext cx="4267200" cy="272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34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Merging Results</a:t>
            </a:r>
            <a:endParaRPr lang="en-US" sz="4400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1462359"/>
            <a:ext cx="1666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Tracklets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719888" y="3670059"/>
            <a:ext cx="1666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Trajectories</a:t>
            </a:r>
          </a:p>
        </p:txBody>
      </p:sp>
      <p:pic>
        <p:nvPicPr>
          <p:cNvPr id="5123" name="Picture 3" descr="C:\Users\Amir\Desktop\ECCV12 presentation\Last_frame_fill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076812"/>
            <a:ext cx="4729163" cy="2658078"/>
          </a:xfrm>
          <a:prstGeom prst="rect">
            <a:avLst/>
          </a:prstGeom>
          <a:solidFill>
            <a:srgbClr val="000000">
              <a:shade val="95000"/>
            </a:srgbClr>
          </a:solidFill>
          <a:ln w="31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5122" name="Picture 2" descr="C:\Users\Amir\Desktop\ECCV12 presentation\tracklets_smooth_06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62469"/>
            <a:ext cx="4714782" cy="2649994"/>
          </a:xfrm>
          <a:prstGeom prst="rect">
            <a:avLst/>
          </a:prstGeom>
          <a:ln w="31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59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Association: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51"/>
          <a:stretch/>
        </p:blipFill>
        <p:spPr bwMode="auto">
          <a:xfrm>
            <a:off x="219370" y="1981200"/>
            <a:ext cx="4047830" cy="3578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7800" y="5715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Temporally Local!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87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Tracking Results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89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PETS2009-S2L1 Results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MC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524000"/>
            <a:ext cx="73152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6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PETS2009-S2L1 Results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64770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[2</a:t>
            </a:r>
            <a:r>
              <a:rPr lang="en-US" dirty="0"/>
              <a:t>] </a:t>
            </a:r>
            <a:r>
              <a:rPr lang="en-US" dirty="0" err="1" smtClean="0"/>
              <a:t>Andriyenko</a:t>
            </a:r>
            <a:r>
              <a:rPr lang="en-US" dirty="0" smtClean="0"/>
              <a:t> CVPR2011   [17]: </a:t>
            </a:r>
            <a:r>
              <a:rPr lang="en-US" dirty="0" err="1" smtClean="0"/>
              <a:t>Berclaz</a:t>
            </a:r>
            <a:r>
              <a:rPr lang="en-US" dirty="0" smtClean="0"/>
              <a:t> (KSP)   [18]: </a:t>
            </a:r>
            <a:r>
              <a:rPr lang="en-US" dirty="0" err="1" smtClean="0"/>
              <a:t>Shitrit</a:t>
            </a:r>
            <a:r>
              <a:rPr lang="en-US" dirty="0" smtClean="0"/>
              <a:t> ICCV11</a:t>
            </a:r>
            <a:endParaRPr lang="en-US" dirty="0"/>
          </a:p>
        </p:txBody>
      </p:sp>
      <p:pic>
        <p:nvPicPr>
          <p:cNvPr id="10" name="GMCP-Tracker-PaperID422_video_xvid_PE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704" t="6725" r="3570" b="6758"/>
          <a:stretch/>
        </p:blipFill>
        <p:spPr>
          <a:xfrm>
            <a:off x="77788" y="1290515"/>
            <a:ext cx="8304212" cy="511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4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TUD Crossing Results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" y="58674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Andriyenko</a:t>
            </a:r>
            <a:r>
              <a:rPr lang="en-US" dirty="0"/>
              <a:t>, A., Schindler, K.: Multi-target tracking by continuous energy </a:t>
            </a:r>
            <a:r>
              <a:rPr lang="en-US" dirty="0" smtClean="0"/>
              <a:t>minimization. CVPR2011</a:t>
            </a:r>
            <a:endParaRPr lang="en-US" dirty="0"/>
          </a:p>
        </p:txBody>
      </p:sp>
      <p:pic>
        <p:nvPicPr>
          <p:cNvPr id="3" name="GMCP-Tracker-PaperID422_video_xvid_TUD_Crossi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36372" b="8541"/>
          <a:stretch/>
        </p:blipFill>
        <p:spPr>
          <a:xfrm>
            <a:off x="0" y="2590800"/>
            <a:ext cx="8455268" cy="31051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34000" y="21336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" pitchFamily="18" charset="0"/>
              </a:rPr>
              <a:t>GMCP-Tracker</a:t>
            </a:r>
            <a:endParaRPr lang="en-US" sz="2000" b="1" dirty="0">
              <a:latin typeface="Times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21336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Andriyenko</a:t>
            </a:r>
            <a:r>
              <a:rPr lang="en-US" sz="2000" dirty="0" smtClean="0"/>
              <a:t> and Schindler</a:t>
            </a:r>
            <a:endParaRPr lang="en-US" sz="2000" b="1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06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Parking </a:t>
            </a:r>
            <a:r>
              <a:rPr lang="en-US" dirty="0" smtClean="0"/>
              <a:t>Lot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Parking Lot Sequence:</a:t>
            </a:r>
          </a:p>
          <a:p>
            <a:pPr lvl="1"/>
            <a:r>
              <a:rPr lang="en-US" dirty="0" smtClean="0"/>
              <a:t>1000 frames</a:t>
            </a:r>
          </a:p>
          <a:p>
            <a:pPr lvl="1"/>
            <a:r>
              <a:rPr lang="en-US" dirty="0" smtClean="0"/>
              <a:t>14 pedestrians</a:t>
            </a:r>
          </a:p>
          <a:p>
            <a:pPr lvl="1"/>
            <a:r>
              <a:rPr lang="en-US" dirty="0" smtClean="0"/>
              <a:t>Parallel and close movements</a:t>
            </a:r>
          </a:p>
          <a:p>
            <a:pPr lvl="1"/>
            <a:r>
              <a:rPr lang="en-US" dirty="0" smtClean="0"/>
              <a:t>Similar appearances</a:t>
            </a:r>
          </a:p>
          <a:p>
            <a:pPr lvl="1"/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93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Parking Lot Results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MCP-Tracker-PaperID422_video_xvid_ParkingLo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704" t="14953" r="7022" b="11273"/>
          <a:stretch/>
        </p:blipFill>
        <p:spPr>
          <a:xfrm>
            <a:off x="1" y="1600199"/>
            <a:ext cx="8433702" cy="480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6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Results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Town Center Sequence:</a:t>
            </a:r>
          </a:p>
          <a:p>
            <a:pPr lvl="1"/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" y="58674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CLEARMOT: </a:t>
            </a:r>
            <a:r>
              <a:rPr lang="en-US" dirty="0" err="1" smtClean="0"/>
              <a:t>Bernardin</a:t>
            </a:r>
            <a:r>
              <a:rPr lang="en-US" dirty="0"/>
              <a:t>, K., </a:t>
            </a:r>
            <a:r>
              <a:rPr lang="en-US" dirty="0" err="1"/>
              <a:t>Stiefelhagen</a:t>
            </a:r>
            <a:r>
              <a:rPr lang="en-US" dirty="0"/>
              <a:t>, R.: Evaluating multiple object tracking performance: The </a:t>
            </a:r>
            <a:r>
              <a:rPr lang="en-US" dirty="0" smtClean="0"/>
              <a:t>clear</a:t>
            </a:r>
            <a:r>
              <a:rPr lang="sv-SE" dirty="0" smtClean="0"/>
              <a:t>mot </a:t>
            </a:r>
            <a:r>
              <a:rPr lang="sv-SE" dirty="0"/>
              <a:t>metrics. In: EURASIP JIVP. (2008)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38400"/>
            <a:ext cx="6019800" cy="262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96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Results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TUD-Crossing, </a:t>
            </a:r>
            <a:r>
              <a:rPr lang="en-US" dirty="0" err="1" smtClean="0"/>
              <a:t>Stadmitte</a:t>
            </a:r>
            <a:r>
              <a:rPr lang="en-US" dirty="0" smtClean="0"/>
              <a:t>, PET2009 S2L1:</a:t>
            </a:r>
          </a:p>
          <a:p>
            <a:pPr lvl="1"/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94027"/>
            <a:ext cx="7010400" cy="4135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20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Results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overlap thresholds for CLEARMOT metrics:</a:t>
            </a:r>
          </a:p>
          <a:p>
            <a:pPr lvl="1"/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" y="58674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CLEARMOT: </a:t>
            </a:r>
            <a:r>
              <a:rPr lang="en-US" dirty="0" err="1" smtClean="0"/>
              <a:t>Bernardin</a:t>
            </a:r>
            <a:r>
              <a:rPr lang="en-US" dirty="0"/>
              <a:t>, K., </a:t>
            </a:r>
            <a:r>
              <a:rPr lang="en-US" dirty="0" err="1"/>
              <a:t>Stiefelhagen</a:t>
            </a:r>
            <a:r>
              <a:rPr lang="en-US" dirty="0"/>
              <a:t>, R.: Evaluating multiple object tracking performance: The </a:t>
            </a:r>
            <a:r>
              <a:rPr lang="en-US" dirty="0" smtClean="0"/>
              <a:t>clear</a:t>
            </a:r>
            <a:r>
              <a:rPr lang="sv-SE" dirty="0" smtClean="0"/>
              <a:t>mot </a:t>
            </a:r>
            <a:r>
              <a:rPr lang="sv-SE" dirty="0"/>
              <a:t>metrics. In: EURASIP JIVP. (2008)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40899"/>
            <a:ext cx="8229600" cy="307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36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Results	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25038"/>
            <a:ext cx="4267200" cy="186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866" y="4200977"/>
            <a:ext cx="4245934" cy="250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63604"/>
            <a:ext cx="4267200" cy="86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Brace 2"/>
          <p:cNvSpPr/>
          <p:nvPr/>
        </p:nvSpPr>
        <p:spPr>
          <a:xfrm rot="10800000">
            <a:off x="1752601" y="1463605"/>
            <a:ext cx="304800" cy="861433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 rot="10800000">
            <a:off x="1752600" y="2360427"/>
            <a:ext cx="304800" cy="1828004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 rot="10800000">
            <a:off x="1752599" y="4235174"/>
            <a:ext cx="304801" cy="870226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-1" y="1676400"/>
            <a:ext cx="177031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 smtClean="0">
                <a:latin typeface="Times" pitchFamily="18" charset="0"/>
              </a:rPr>
              <a:t>Parking Lot Seq.</a:t>
            </a:r>
            <a:endParaRPr lang="en-US" sz="1700" b="1" dirty="0">
              <a:latin typeface="Times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76200" y="3048000"/>
            <a:ext cx="18465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 smtClean="0">
                <a:latin typeface="Times" pitchFamily="18" charset="0"/>
              </a:rPr>
              <a:t>Town Center Seq.</a:t>
            </a:r>
            <a:endParaRPr lang="en-US" sz="1700" b="1" dirty="0">
              <a:latin typeface="Times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7089" y="5132457"/>
            <a:ext cx="175968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 smtClean="0">
                <a:latin typeface="Times" pitchFamily="18" charset="0"/>
              </a:rPr>
              <a:t>TUD </a:t>
            </a:r>
            <a:r>
              <a:rPr lang="en-US" sz="1700" b="1" dirty="0" err="1" smtClean="0">
                <a:latin typeface="Times" pitchFamily="18" charset="0"/>
              </a:rPr>
              <a:t>Stadtmitte</a:t>
            </a:r>
            <a:r>
              <a:rPr lang="en-US" sz="1700" b="1" dirty="0" smtClean="0">
                <a:latin typeface="Times" pitchFamily="18" charset="0"/>
              </a:rPr>
              <a:t> </a:t>
            </a:r>
            <a:endParaRPr lang="en-US" sz="1700" b="1" dirty="0">
              <a:latin typeface="Times" pitchFamily="18" charset="0"/>
            </a:endParaRPr>
          </a:p>
        </p:txBody>
      </p:sp>
      <p:sp>
        <p:nvSpPr>
          <p:cNvPr id="20" name="Right Brace 19"/>
          <p:cNvSpPr/>
          <p:nvPr/>
        </p:nvSpPr>
        <p:spPr>
          <a:xfrm rot="10800000">
            <a:off x="1752597" y="5149574"/>
            <a:ext cx="304803" cy="435113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e 20"/>
          <p:cNvSpPr/>
          <p:nvPr/>
        </p:nvSpPr>
        <p:spPr>
          <a:xfrm rot="10800000">
            <a:off x="1770316" y="5638799"/>
            <a:ext cx="304804" cy="10668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-7088" y="5995227"/>
            <a:ext cx="17774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 smtClean="0">
                <a:latin typeface="Times" pitchFamily="18" charset="0"/>
              </a:rPr>
              <a:t>PETS2009 S2L1</a:t>
            </a:r>
            <a:endParaRPr lang="en-US" sz="1700" b="1" dirty="0">
              <a:latin typeface="Times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4493315"/>
            <a:ext cx="17703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 smtClean="0">
                <a:latin typeface="Times" pitchFamily="18" charset="0"/>
              </a:rPr>
              <a:t>TUD Crossing</a:t>
            </a:r>
            <a:endParaRPr lang="en-US" sz="1700" b="1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10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Association: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70" y="1981200"/>
            <a:ext cx="8235898" cy="3578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47800" y="5715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Temporally Local!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10200" y="5715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Temporally Global!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84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3044825"/>
            <a:ext cx="7772400" cy="2593975"/>
          </a:xfrm>
        </p:spPr>
        <p:txBody>
          <a:bodyPr/>
          <a:lstStyle/>
          <a:p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1800" b="1" dirty="0" smtClean="0"/>
              <a:t>GMCP-Tracker</a:t>
            </a:r>
            <a:r>
              <a:rPr lang="en-US" sz="1800" b="1" dirty="0"/>
              <a:t>: </a:t>
            </a:r>
            <a:r>
              <a:rPr lang="en-US" sz="1800" dirty="0"/>
              <a:t>Global Multi-object Tracking </a:t>
            </a:r>
            <a:r>
              <a:rPr lang="en-US" sz="1800" dirty="0" smtClean="0"/>
              <a:t>Using Generalized </a:t>
            </a:r>
            <a:r>
              <a:rPr lang="en-US" sz="1800" dirty="0"/>
              <a:t>Minimum Clique Graphs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609600" y="5638800"/>
            <a:ext cx="6461760" cy="1066800"/>
          </a:xfrm>
        </p:spPr>
        <p:txBody>
          <a:bodyPr>
            <a:normAutofit/>
          </a:bodyPr>
          <a:lstStyle/>
          <a:p>
            <a:r>
              <a:rPr lang="en-US" sz="1200" dirty="0" smtClean="0"/>
              <a:t>Amir R. </a:t>
            </a:r>
            <a:r>
              <a:rPr lang="en-US" sz="1200" dirty="0" err="1" smtClean="0"/>
              <a:t>Zamir</a:t>
            </a:r>
            <a:r>
              <a:rPr lang="en-US" sz="1200" dirty="0" smtClean="0"/>
              <a:t>, </a:t>
            </a:r>
            <a:r>
              <a:rPr lang="en-US" sz="1200" dirty="0" err="1"/>
              <a:t>Afshin</a:t>
            </a:r>
            <a:r>
              <a:rPr lang="en-US" sz="1200" dirty="0"/>
              <a:t> </a:t>
            </a:r>
            <a:r>
              <a:rPr lang="en-US" sz="1200" dirty="0" err="1" smtClean="0"/>
              <a:t>Dehghan</a:t>
            </a:r>
            <a:r>
              <a:rPr lang="en-US" sz="1200" dirty="0" smtClean="0"/>
              <a:t>, Mubarak Shah</a:t>
            </a:r>
          </a:p>
          <a:p>
            <a:r>
              <a:rPr lang="en-US" sz="1200" dirty="0" smtClean="0"/>
              <a:t>UCF Computer Vision lab</a:t>
            </a:r>
            <a:endParaRPr lang="en-US" sz="1200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8"/>
          <p:cNvSpPr txBox="1">
            <a:spLocks/>
          </p:cNvSpPr>
          <p:nvPr/>
        </p:nvSpPr>
        <p:spPr>
          <a:xfrm>
            <a:off x="2971800" y="2971800"/>
            <a:ext cx="2590800" cy="812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Thank You!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4946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920066" y="4191000"/>
            <a:ext cx="3852334" cy="2590800"/>
            <a:chOff x="3962400" y="4191000"/>
            <a:chExt cx="3852334" cy="259080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98" t="11367"/>
            <a:stretch/>
          </p:blipFill>
          <p:spPr bwMode="auto">
            <a:xfrm>
              <a:off x="4114800" y="4191000"/>
              <a:ext cx="3699934" cy="259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ight Arrow 19"/>
            <p:cNvSpPr/>
            <p:nvPr/>
          </p:nvSpPr>
          <p:spPr>
            <a:xfrm>
              <a:off x="3962400" y="5425965"/>
              <a:ext cx="1143000" cy="162757"/>
            </a:xfrm>
            <a:prstGeom prst="rightArrow">
              <a:avLst>
                <a:gd name="adj1" fmla="val 50000"/>
                <a:gd name="adj2" fmla="val 101440"/>
              </a:avLst>
            </a:prstGeom>
            <a:solidFill>
              <a:srgbClr val="3C5ABA"/>
            </a:solidFill>
            <a:ln w="3175">
              <a:solidFill>
                <a:srgbClr val="005A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27959" y="1143000"/>
            <a:ext cx="3733904" cy="2923062"/>
            <a:chOff x="3870293" y="1267938"/>
            <a:chExt cx="3733904" cy="2923062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8" r="53638"/>
            <a:stretch/>
          </p:blipFill>
          <p:spPr bwMode="auto">
            <a:xfrm>
              <a:off x="4172937" y="1267938"/>
              <a:ext cx="3431260" cy="2923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ight Arrow 20"/>
            <p:cNvSpPr/>
            <p:nvPr/>
          </p:nvSpPr>
          <p:spPr>
            <a:xfrm>
              <a:off x="3870293" y="2861014"/>
              <a:ext cx="1143000" cy="162757"/>
            </a:xfrm>
            <a:prstGeom prst="rightArrow">
              <a:avLst>
                <a:gd name="adj1" fmla="val 50000"/>
                <a:gd name="adj2" fmla="val 101440"/>
              </a:avLst>
            </a:prstGeom>
            <a:solidFill>
              <a:srgbClr val="3C5ABA"/>
            </a:solidFill>
            <a:ln w="3175">
              <a:solidFill>
                <a:srgbClr val="005A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GMCP Tracker: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72"/>
          <a:stretch/>
        </p:blipFill>
        <p:spPr bwMode="auto">
          <a:xfrm>
            <a:off x="910795" y="1164367"/>
            <a:ext cx="2898114" cy="292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33868" y="2909456"/>
            <a:ext cx="8381998" cy="3872344"/>
            <a:chOff x="76202" y="2909456"/>
            <a:chExt cx="8381998" cy="3872344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62" r="27102"/>
            <a:stretch/>
          </p:blipFill>
          <p:spPr bwMode="auto">
            <a:xfrm>
              <a:off x="228600" y="3858738"/>
              <a:ext cx="3622643" cy="2923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U-Turn Arrow 12"/>
            <p:cNvSpPr/>
            <p:nvPr/>
          </p:nvSpPr>
          <p:spPr>
            <a:xfrm rot="5400000">
              <a:off x="7425743" y="3103713"/>
              <a:ext cx="1226714" cy="838200"/>
            </a:xfrm>
            <a:prstGeom prst="uturnArrow">
              <a:avLst>
                <a:gd name="adj1" fmla="val 8861"/>
                <a:gd name="adj2" fmla="val 7497"/>
                <a:gd name="adj3" fmla="val 0"/>
                <a:gd name="adj4" fmla="val 43750"/>
                <a:gd name="adj5" fmla="val 100000"/>
              </a:avLst>
            </a:prstGeom>
            <a:solidFill>
              <a:srgbClr val="3C5ABA"/>
            </a:solidFill>
            <a:ln w="9525">
              <a:solidFill>
                <a:srgbClr val="005A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U-Turn Arrow 15"/>
            <p:cNvSpPr/>
            <p:nvPr/>
          </p:nvSpPr>
          <p:spPr>
            <a:xfrm rot="16200000" flipH="1">
              <a:off x="-136787" y="4244713"/>
              <a:ext cx="1568976" cy="1142998"/>
            </a:xfrm>
            <a:prstGeom prst="uturnArrow">
              <a:avLst>
                <a:gd name="adj1" fmla="val 7194"/>
                <a:gd name="adj2" fmla="val 7497"/>
                <a:gd name="adj3" fmla="val 14394"/>
                <a:gd name="adj4" fmla="val 17639"/>
                <a:gd name="adj5" fmla="val 100000"/>
              </a:avLst>
            </a:prstGeom>
            <a:solidFill>
              <a:srgbClr val="3C5ABA"/>
            </a:solidFill>
            <a:ln w="9525">
              <a:solidFill>
                <a:srgbClr val="005A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936070" y="3989694"/>
              <a:ext cx="6704401" cy="162757"/>
            </a:xfrm>
            <a:prstGeom prst="rightArrow">
              <a:avLst>
                <a:gd name="adj1" fmla="val 45071"/>
                <a:gd name="adj2" fmla="val 0"/>
              </a:avLst>
            </a:prstGeom>
            <a:solidFill>
              <a:srgbClr val="3C5ABA"/>
            </a:solidFill>
            <a:ln w="3175">
              <a:solidFill>
                <a:srgbClr val="005A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25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Tracklets using GMCP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 define graph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𝐺</m:t>
                    </m:r>
                    <m:r>
                      <a:rPr lang="en-US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1" i="1" smtClean="0">
                        <a:latin typeface="Cambria Math"/>
                      </a:rPr>
                      <m:t>𝑽</m:t>
                    </m:r>
                    <m:r>
                      <a:rPr lang="en-US" b="0" i="1" smtClean="0">
                        <a:latin typeface="Cambria Math"/>
                      </a:rPr>
                      <m:t>,</m:t>
                    </m:r>
                    <m:r>
                      <a:rPr lang="en-US" b="1" i="1" smtClean="0">
                        <a:latin typeface="Cambria Math"/>
                      </a:rPr>
                      <m:t>𝑬</m:t>
                    </m:r>
                    <m:r>
                      <a:rPr lang="en-US" b="0" i="1" smtClean="0">
                        <a:latin typeface="Cambria Math"/>
                      </a:rPr>
                      <m:t>,</m:t>
                    </m:r>
                    <m:r>
                      <a:rPr lang="en-US" b="0" i="1" smtClean="0">
                        <a:latin typeface="Cambria Math"/>
                      </a:rPr>
                      <m:t>𝑤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: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t="-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roup 63"/>
          <p:cNvGrpSpPr/>
          <p:nvPr/>
        </p:nvGrpSpPr>
        <p:grpSpPr>
          <a:xfrm>
            <a:off x="1274348" y="2086462"/>
            <a:ext cx="6056558" cy="3650296"/>
            <a:chOff x="510123" y="2220230"/>
            <a:chExt cx="2834640" cy="1920240"/>
          </a:xfrm>
        </p:grpSpPr>
        <p:grpSp>
          <p:nvGrpSpPr>
            <p:cNvPr id="65" name="Group 64"/>
            <p:cNvGrpSpPr/>
            <p:nvPr/>
          </p:nvGrpSpPr>
          <p:grpSpPr>
            <a:xfrm>
              <a:off x="510123" y="2220230"/>
              <a:ext cx="2834640" cy="1920240"/>
              <a:chOff x="2057400" y="4724400"/>
              <a:chExt cx="2834640" cy="1920240"/>
            </a:xfrm>
          </p:grpSpPr>
          <p:pic>
            <p:nvPicPr>
              <p:cNvPr id="72" name="Picture 3" descr="E:\Datasets_Tracking\Data_Set\PET Sequences\PET_Crop\test0489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1733" y="5715492"/>
                <a:ext cx="920307" cy="9291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72" descr="E:\Datasets_Tracking\Data_Set\PET Sequences\PET_Crop\test0480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7400" y="5715492"/>
                <a:ext cx="920307" cy="9291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4" name="Group 73"/>
              <p:cNvGrpSpPr/>
              <p:nvPr/>
            </p:nvGrpSpPr>
            <p:grpSpPr>
              <a:xfrm>
                <a:off x="2057400" y="4725168"/>
                <a:ext cx="920307" cy="929148"/>
                <a:chOff x="2057400" y="4725168"/>
                <a:chExt cx="920307" cy="929148"/>
              </a:xfrm>
            </p:grpSpPr>
            <p:pic>
              <p:nvPicPr>
                <p:cNvPr id="96" name="Picture 2" descr="E:\Datasets_Tracking\Data_Set\PET Sequences\PET_Crop\test0470.jp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7400" y="4725168"/>
                  <a:ext cx="920307" cy="9291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7" name="Rectangle 96"/>
                <p:cNvSpPr/>
                <p:nvPr/>
              </p:nvSpPr>
              <p:spPr>
                <a:xfrm>
                  <a:off x="2429640" y="4965804"/>
                  <a:ext cx="65079" cy="269469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2578304" y="4997982"/>
                  <a:ext cx="66144" cy="263809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2806935" y="5200101"/>
                  <a:ext cx="85138" cy="347930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2696234" y="6117177"/>
                <a:ext cx="82628" cy="309969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4448864" y="6088736"/>
                <a:ext cx="72359" cy="283071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4544725" y="6066344"/>
                <a:ext cx="68287" cy="344886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  <p:grpSp>
            <p:nvGrpSpPr>
              <p:cNvPr id="78" name="Group 77"/>
              <p:cNvGrpSpPr/>
              <p:nvPr/>
            </p:nvGrpSpPr>
            <p:grpSpPr>
              <a:xfrm>
                <a:off x="3016089" y="4724400"/>
                <a:ext cx="920307" cy="929148"/>
                <a:chOff x="3016089" y="4724400"/>
                <a:chExt cx="920307" cy="929148"/>
              </a:xfrm>
            </p:grpSpPr>
            <p:pic>
              <p:nvPicPr>
                <p:cNvPr id="92" name="Picture 3" descr="E:\Datasets_Tracking\Data_Set\PET Sequences\PET_Crop\test0472.jp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6089" y="4724400"/>
                  <a:ext cx="920307" cy="9291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3" name="Rectangle 92"/>
                <p:cNvSpPr/>
                <p:nvPr/>
              </p:nvSpPr>
              <p:spPr>
                <a:xfrm>
                  <a:off x="3370990" y="4953320"/>
                  <a:ext cx="62079" cy="281791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 dirty="0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3742364" y="5177362"/>
                  <a:ext cx="82628" cy="37506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3557120" y="5014508"/>
                  <a:ext cx="62079" cy="256173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</p:grpSp>
          <p:grpSp>
            <p:nvGrpSpPr>
              <p:cNvPr id="79" name="Group 78"/>
              <p:cNvGrpSpPr/>
              <p:nvPr/>
            </p:nvGrpSpPr>
            <p:grpSpPr>
              <a:xfrm>
                <a:off x="3971733" y="4724400"/>
                <a:ext cx="920307" cy="929148"/>
                <a:chOff x="3971733" y="4724400"/>
                <a:chExt cx="920307" cy="929148"/>
              </a:xfrm>
            </p:grpSpPr>
            <p:pic>
              <p:nvPicPr>
                <p:cNvPr id="88" name="Picture 87" descr="E:\Datasets_Tracking\Data_Set\PET Sequences\PET_Crop\test0476.jp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1733" y="4724400"/>
                  <a:ext cx="920307" cy="9291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9" name="Rectangle 88"/>
                <p:cNvSpPr/>
                <p:nvPr/>
              </p:nvSpPr>
              <p:spPr>
                <a:xfrm>
                  <a:off x="4310476" y="5027474"/>
                  <a:ext cx="77600" cy="309970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 dirty="0"/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4525746" y="5042817"/>
                  <a:ext cx="70545" cy="281791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4663793" y="5158569"/>
                  <a:ext cx="70545" cy="340966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</p:grpSp>
          <p:sp>
            <p:nvSpPr>
              <p:cNvPr id="80" name="Rectangle 79"/>
              <p:cNvSpPr/>
              <p:nvPr/>
            </p:nvSpPr>
            <p:spPr>
              <a:xfrm>
                <a:off x="2443482" y="6030533"/>
                <a:ext cx="80043" cy="277273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2646137" y="6067188"/>
                <a:ext cx="68287" cy="256173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3008456" y="5715492"/>
                <a:ext cx="920307" cy="929148"/>
                <a:chOff x="3008456" y="5715492"/>
                <a:chExt cx="920307" cy="929148"/>
              </a:xfrm>
            </p:grpSpPr>
            <p:pic>
              <p:nvPicPr>
                <p:cNvPr id="84" name="Picture 7" descr="E:\Datasets_Tracking\Data_Set\PET Sequences\PET_Crop\test0486.jp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8456" y="5715492"/>
                  <a:ext cx="920307" cy="9291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5" name="Rectangle 84"/>
                <p:cNvSpPr/>
                <p:nvPr/>
              </p:nvSpPr>
              <p:spPr>
                <a:xfrm>
                  <a:off x="3600684" y="6088736"/>
                  <a:ext cx="74985" cy="309970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3247907" y="5916343"/>
                  <a:ext cx="61971" cy="256173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3447349" y="6048749"/>
                  <a:ext cx="68168" cy="326334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</p:grpSp>
          <p:sp>
            <p:nvSpPr>
              <p:cNvPr id="83" name="Rectangle 82"/>
              <p:cNvSpPr/>
              <p:nvPr/>
            </p:nvSpPr>
            <p:spPr>
              <a:xfrm>
                <a:off x="4623950" y="6112690"/>
                <a:ext cx="75116" cy="259117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530443" y="2243008"/>
              <a:ext cx="310557" cy="8122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1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493754" y="2243008"/>
              <a:ext cx="310557" cy="8122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>
                  <a:latin typeface="Times" pitchFamily="18" charset="0"/>
                </a:rPr>
                <a:t>Frame </a:t>
              </a:r>
              <a:r>
                <a:rPr lang="en-US" sz="1050" dirty="0" smtClean="0">
                  <a:latin typeface="Times" pitchFamily="18" charset="0"/>
                </a:rPr>
                <a:t>2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445865" y="2243008"/>
              <a:ext cx="310557" cy="8122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>
                  <a:latin typeface="Times" pitchFamily="18" charset="0"/>
                </a:rPr>
                <a:t>Frame </a:t>
              </a:r>
              <a:r>
                <a:rPr lang="en-US" sz="1050" dirty="0" smtClean="0">
                  <a:latin typeface="Times" pitchFamily="18" charset="0"/>
                </a:rPr>
                <a:t>3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30443" y="4017545"/>
              <a:ext cx="310557" cy="8122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4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93754" y="4017542"/>
              <a:ext cx="310557" cy="8122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5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445864" y="4017543"/>
              <a:ext cx="310557" cy="8122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6</a:t>
              </a:r>
              <a:endParaRPr lang="en-US" sz="1050" dirty="0">
                <a:latin typeface="Times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339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Tracklets using GMCP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 define graph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𝐺</m:t>
                    </m:r>
                    <m:r>
                      <a:rPr lang="en-US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1" i="1" smtClean="0">
                        <a:latin typeface="Cambria Math"/>
                      </a:rPr>
                      <m:t>𝑽</m:t>
                    </m:r>
                    <m:r>
                      <a:rPr lang="en-US" b="0" i="1" smtClean="0">
                        <a:latin typeface="Cambria Math"/>
                      </a:rPr>
                      <m:t>,</m:t>
                    </m:r>
                    <m:r>
                      <a:rPr lang="en-US" b="1" i="1" smtClean="0">
                        <a:latin typeface="Cambria Math"/>
                      </a:rPr>
                      <m:t>𝑬</m:t>
                    </m:r>
                    <m:r>
                      <a:rPr lang="en-US" b="0" i="1" smtClean="0">
                        <a:latin typeface="Cambria Math"/>
                      </a:rPr>
                      <m:t>,</m:t>
                    </m:r>
                    <m:r>
                      <a:rPr lang="en-US" b="0" i="1" smtClean="0">
                        <a:latin typeface="Cambria Math"/>
                      </a:rPr>
                      <m:t>𝑤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: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t="-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74348" y="2086462"/>
            <a:ext cx="6056558" cy="3650296"/>
            <a:chOff x="510123" y="2220230"/>
            <a:chExt cx="2834640" cy="1920240"/>
          </a:xfrm>
        </p:grpSpPr>
        <p:grpSp>
          <p:nvGrpSpPr>
            <p:cNvPr id="9" name="Group 8"/>
            <p:cNvGrpSpPr/>
            <p:nvPr/>
          </p:nvGrpSpPr>
          <p:grpSpPr>
            <a:xfrm>
              <a:off x="510123" y="2220230"/>
              <a:ext cx="2834640" cy="1920240"/>
              <a:chOff x="2057400" y="4724400"/>
              <a:chExt cx="2834640" cy="1920240"/>
            </a:xfrm>
          </p:grpSpPr>
          <p:pic>
            <p:nvPicPr>
              <p:cNvPr id="10" name="Picture 3" descr="E:\Datasets_Tracking\Data_Set\PET Sequences\PET_Crop\test0489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1733" y="5715492"/>
                <a:ext cx="920307" cy="9291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 descr="E:\Datasets_Tracking\Data_Set\PET Sequences\PET_Crop\test0480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7400" y="5715492"/>
                <a:ext cx="920307" cy="9291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2057400" y="4725168"/>
                <a:ext cx="920307" cy="929148"/>
                <a:chOff x="2057400" y="4725168"/>
                <a:chExt cx="920307" cy="929148"/>
              </a:xfrm>
            </p:grpSpPr>
            <p:pic>
              <p:nvPicPr>
                <p:cNvPr id="34" name="Picture 2" descr="E:\Datasets_Tracking\Data_Set\PET Sequences\PET_Crop\test0470.jp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7400" y="4725168"/>
                  <a:ext cx="920307" cy="9291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" name="Rectangle 34"/>
                <p:cNvSpPr/>
                <p:nvPr/>
              </p:nvSpPr>
              <p:spPr>
                <a:xfrm>
                  <a:off x="2429640" y="4965804"/>
                  <a:ext cx="65079" cy="269469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2578304" y="4997982"/>
                  <a:ext cx="66144" cy="263809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806935" y="5200101"/>
                  <a:ext cx="85138" cy="347930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>
                <a:off x="2696234" y="6117177"/>
                <a:ext cx="82628" cy="309969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448864" y="6088736"/>
                <a:ext cx="72359" cy="283071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544725" y="6066344"/>
                <a:ext cx="68287" cy="344886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3016089" y="4724400"/>
                <a:ext cx="920307" cy="929148"/>
                <a:chOff x="3016089" y="4724400"/>
                <a:chExt cx="920307" cy="929148"/>
              </a:xfrm>
            </p:grpSpPr>
            <p:pic>
              <p:nvPicPr>
                <p:cNvPr id="30" name="Picture 3" descr="E:\Datasets_Tracking\Data_Set\PET Sequences\PET_Crop\test0472.jp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6089" y="4724400"/>
                  <a:ext cx="920307" cy="9291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tangle 30"/>
                <p:cNvSpPr/>
                <p:nvPr/>
              </p:nvSpPr>
              <p:spPr>
                <a:xfrm>
                  <a:off x="3370990" y="4953320"/>
                  <a:ext cx="62079" cy="281791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 dirty="0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3742364" y="5177362"/>
                  <a:ext cx="82628" cy="37506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3557120" y="5014508"/>
                  <a:ext cx="62079" cy="256173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3971733" y="4724400"/>
                <a:ext cx="920307" cy="929148"/>
                <a:chOff x="3971733" y="4724400"/>
                <a:chExt cx="920307" cy="929148"/>
              </a:xfrm>
            </p:grpSpPr>
            <p:pic>
              <p:nvPicPr>
                <p:cNvPr id="26" name="Picture 25" descr="E:\Datasets_Tracking\Data_Set\PET Sequences\PET_Crop\test0476.jp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1733" y="4724400"/>
                  <a:ext cx="920307" cy="9291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7" name="Rectangle 26"/>
                <p:cNvSpPr/>
                <p:nvPr/>
              </p:nvSpPr>
              <p:spPr>
                <a:xfrm>
                  <a:off x="4310476" y="5027474"/>
                  <a:ext cx="77600" cy="309970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 dirty="0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4525746" y="5042817"/>
                  <a:ext cx="70545" cy="281791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4663793" y="5158569"/>
                  <a:ext cx="70545" cy="340966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</p:grpSp>
          <p:sp>
            <p:nvSpPr>
              <p:cNvPr id="18" name="Rectangle 17"/>
              <p:cNvSpPr/>
              <p:nvPr/>
            </p:nvSpPr>
            <p:spPr>
              <a:xfrm>
                <a:off x="2443482" y="6030533"/>
                <a:ext cx="80043" cy="277273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646137" y="6067188"/>
                <a:ext cx="68287" cy="256173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3008456" y="5715492"/>
                <a:ext cx="920307" cy="929148"/>
                <a:chOff x="3008456" y="5715492"/>
                <a:chExt cx="920307" cy="929148"/>
              </a:xfrm>
            </p:grpSpPr>
            <p:pic>
              <p:nvPicPr>
                <p:cNvPr id="22" name="Picture 7" descr="E:\Datasets_Tracking\Data_Set\PET Sequences\PET_Crop\test0486.jp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8456" y="5715492"/>
                  <a:ext cx="920307" cy="9291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3600684" y="6088736"/>
                  <a:ext cx="74985" cy="309970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3247907" y="5916343"/>
                  <a:ext cx="61971" cy="256173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3447349" y="6048749"/>
                  <a:ext cx="68168" cy="326334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</p:grpSp>
          <p:sp>
            <p:nvSpPr>
              <p:cNvPr id="21" name="Rectangle 20"/>
              <p:cNvSpPr/>
              <p:nvPr/>
            </p:nvSpPr>
            <p:spPr>
              <a:xfrm>
                <a:off x="4623950" y="6112690"/>
                <a:ext cx="75116" cy="259117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30443" y="2243008"/>
              <a:ext cx="310557" cy="8122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1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493754" y="2243008"/>
              <a:ext cx="310557" cy="8122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>
                  <a:latin typeface="Times" pitchFamily="18" charset="0"/>
                </a:rPr>
                <a:t>Frame </a:t>
              </a:r>
              <a:r>
                <a:rPr lang="en-US" sz="1050" dirty="0" smtClean="0">
                  <a:latin typeface="Times" pitchFamily="18" charset="0"/>
                </a:rPr>
                <a:t>2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45865" y="2243008"/>
              <a:ext cx="310557" cy="8122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>
                  <a:latin typeface="Times" pitchFamily="18" charset="0"/>
                </a:rPr>
                <a:t>Frame </a:t>
              </a:r>
              <a:r>
                <a:rPr lang="en-US" sz="1050" dirty="0" smtClean="0">
                  <a:latin typeface="Times" pitchFamily="18" charset="0"/>
                </a:rPr>
                <a:t>3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30443" y="4017545"/>
              <a:ext cx="310557" cy="8122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4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493754" y="4017542"/>
              <a:ext cx="310557" cy="8122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5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445864" y="4017543"/>
              <a:ext cx="310557" cy="8122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6</a:t>
              </a:r>
              <a:endParaRPr lang="en-US" sz="1050" dirty="0">
                <a:latin typeface="Times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038910" y="2355628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1050" i="1">
                              <a:latin typeface="Cambria Math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910" y="2355628"/>
                <a:ext cx="200598" cy="164276"/>
              </a:xfrm>
              <a:prstGeom prst="rect">
                <a:avLst/>
              </a:prstGeom>
              <a:blipFill rotWithShape="1">
                <a:blip r:embed="rId11"/>
                <a:stretch>
                  <a:fillRect t="-18519" r="-42424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2363650" y="2421380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1050" i="1">
                              <a:latin typeface="Cambria Math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650" y="2421380"/>
                <a:ext cx="200598" cy="164276"/>
              </a:xfrm>
              <a:prstGeom prst="rect">
                <a:avLst/>
              </a:prstGeom>
              <a:blipFill rotWithShape="1">
                <a:blip r:embed="rId12"/>
                <a:stretch>
                  <a:fillRect l="-3030" t="-18519" r="-39394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3"/>
              <p:cNvSpPr txBox="1"/>
              <p:nvPr/>
            </p:nvSpPr>
            <p:spPr>
              <a:xfrm>
                <a:off x="2875822" y="2804883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i="1">
                              <a:latin typeface="Cambria Math"/>
                            </a:rPr>
                            <m:t>3</m:t>
                          </m:r>
                        </m:sub>
                        <m:sup>
                          <m:r>
                            <a:rPr lang="en-US" sz="1050" i="1">
                              <a:latin typeface="Cambria Math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45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5822" y="2804883"/>
                <a:ext cx="200598" cy="164276"/>
              </a:xfrm>
              <a:prstGeom prst="rect">
                <a:avLst/>
              </a:prstGeom>
              <a:blipFill rotWithShape="1">
                <a:blip r:embed="rId13"/>
                <a:stretch>
                  <a:fillRect l="-3030" t="-18519" r="-39394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4065054" y="2347075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054" y="2347075"/>
                <a:ext cx="200598" cy="164276"/>
              </a:xfrm>
              <a:prstGeom prst="rect">
                <a:avLst/>
              </a:prstGeom>
              <a:blipFill rotWithShape="1">
                <a:blip r:embed="rId14"/>
                <a:stretch>
                  <a:fillRect l="-3030" t="-18519" r="-39394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4451090" y="2454526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1090" y="2454526"/>
                <a:ext cx="200598" cy="164276"/>
              </a:xfrm>
              <a:prstGeom prst="rect">
                <a:avLst/>
              </a:prstGeom>
              <a:blipFill rotWithShape="1">
                <a:blip r:embed="rId15"/>
                <a:stretch>
                  <a:fillRect t="-22222" r="-42424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3"/>
              <p:cNvSpPr txBox="1"/>
              <p:nvPr/>
            </p:nvSpPr>
            <p:spPr>
              <a:xfrm>
                <a:off x="4862454" y="2759921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i="1">
                              <a:latin typeface="Cambria Math"/>
                            </a:rPr>
                            <m:t>3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48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2454" y="2759921"/>
                <a:ext cx="200598" cy="164276"/>
              </a:xfrm>
              <a:prstGeom prst="rect">
                <a:avLst/>
              </a:prstGeom>
              <a:blipFill rotWithShape="1">
                <a:blip r:embed="rId16"/>
                <a:stretch>
                  <a:fillRect l="-3030" t="-22222" r="-39394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075143" y="2473004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143" y="2473004"/>
                <a:ext cx="200598" cy="164276"/>
              </a:xfrm>
              <a:prstGeom prst="rect">
                <a:avLst/>
              </a:prstGeom>
              <a:blipFill rotWithShape="1">
                <a:blip r:embed="rId17"/>
                <a:stretch>
                  <a:fillRect l="-3125" t="-22222" r="-43750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6523339" y="2511351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339" y="2511351"/>
                <a:ext cx="200598" cy="164276"/>
              </a:xfrm>
              <a:prstGeom prst="rect">
                <a:avLst/>
              </a:prstGeom>
              <a:blipFill rotWithShape="1">
                <a:blip r:embed="rId18"/>
                <a:stretch>
                  <a:fillRect t="-22222" r="-42424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43"/>
              <p:cNvSpPr txBox="1"/>
              <p:nvPr/>
            </p:nvSpPr>
            <p:spPr>
              <a:xfrm>
                <a:off x="6838346" y="2707327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i="1">
                              <a:latin typeface="Cambria Math"/>
                            </a:rPr>
                            <m:t>3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52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8346" y="2707327"/>
                <a:ext cx="200598" cy="164276"/>
              </a:xfrm>
              <a:prstGeom prst="rect">
                <a:avLst/>
              </a:prstGeom>
              <a:blipFill rotWithShape="1">
                <a:blip r:embed="rId19"/>
                <a:stretch>
                  <a:fillRect l="-3030" t="-18519" r="-39394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2094035" y="4364693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035" y="4364693"/>
                <a:ext cx="200598" cy="164276"/>
              </a:xfrm>
              <a:prstGeom prst="rect">
                <a:avLst/>
              </a:prstGeom>
              <a:blipFill rotWithShape="1">
                <a:blip r:embed="rId20"/>
                <a:stretch>
                  <a:fillRect l="-3125" t="-22222" r="-43750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2504910" y="4455671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10" y="4455671"/>
                <a:ext cx="200598" cy="164276"/>
              </a:xfrm>
              <a:prstGeom prst="rect">
                <a:avLst/>
              </a:prstGeom>
              <a:blipFill rotWithShape="1">
                <a:blip r:embed="rId21"/>
                <a:stretch>
                  <a:fillRect l="-3030" t="-22222" r="-39394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43"/>
              <p:cNvSpPr txBox="1"/>
              <p:nvPr/>
            </p:nvSpPr>
            <p:spPr>
              <a:xfrm>
                <a:off x="2844520" y="4718257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i="1">
                              <a:latin typeface="Cambria Math"/>
                            </a:rPr>
                            <m:t>3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56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4520" y="4718257"/>
                <a:ext cx="200598" cy="164276"/>
              </a:xfrm>
              <a:prstGeom prst="rect">
                <a:avLst/>
              </a:prstGeom>
              <a:blipFill rotWithShape="1">
                <a:blip r:embed="rId22"/>
                <a:stretch>
                  <a:fillRect l="-3030" t="-22222" r="-39394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780896" y="4162167"/>
                <a:ext cx="200598" cy="166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5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896" y="4162167"/>
                <a:ext cx="200598" cy="166777"/>
              </a:xfrm>
              <a:prstGeom prst="rect">
                <a:avLst/>
              </a:prstGeom>
              <a:blipFill rotWithShape="1">
                <a:blip r:embed="rId23"/>
                <a:stretch>
                  <a:fillRect t="-18519" r="-42424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4216670" y="4414654"/>
                <a:ext cx="200598" cy="1670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5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670" y="4414654"/>
                <a:ext cx="200598" cy="167097"/>
              </a:xfrm>
              <a:prstGeom prst="rect">
                <a:avLst/>
              </a:prstGeom>
              <a:blipFill rotWithShape="1">
                <a:blip r:embed="rId24"/>
                <a:stretch>
                  <a:fillRect l="-3030" t="-14286" r="-39394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43"/>
              <p:cNvSpPr txBox="1"/>
              <p:nvPr/>
            </p:nvSpPr>
            <p:spPr>
              <a:xfrm>
                <a:off x="4531381" y="4515731"/>
                <a:ext cx="200598" cy="1679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i="1">
                              <a:latin typeface="Cambria Math"/>
                            </a:rPr>
                            <m:t>3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5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60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381" y="4515731"/>
                <a:ext cx="200598" cy="167931"/>
              </a:xfrm>
              <a:prstGeom prst="rect">
                <a:avLst/>
              </a:prstGeom>
              <a:blipFill rotWithShape="1">
                <a:blip r:embed="rId25"/>
                <a:stretch>
                  <a:fillRect t="-18519" r="-42424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6347676" y="4493430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6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676" y="4493430"/>
                <a:ext cx="200598" cy="164276"/>
              </a:xfrm>
              <a:prstGeom prst="rect">
                <a:avLst/>
              </a:prstGeom>
              <a:blipFill rotWithShape="1">
                <a:blip r:embed="rId26"/>
                <a:stretch>
                  <a:fillRect t="-18519" r="-42424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6562749" y="4439718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6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749" y="4439718"/>
                <a:ext cx="200598" cy="164276"/>
              </a:xfrm>
              <a:prstGeom prst="rect">
                <a:avLst/>
              </a:prstGeom>
              <a:blipFill rotWithShape="1">
                <a:blip r:embed="rId27"/>
                <a:stretch>
                  <a:fillRect l="-3125" t="-18519" r="-43750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43"/>
              <p:cNvSpPr txBox="1"/>
              <p:nvPr/>
            </p:nvSpPr>
            <p:spPr>
              <a:xfrm>
                <a:off x="6763347" y="4528969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i="1">
                              <a:latin typeface="Cambria Math"/>
                            </a:rPr>
                            <m:t>3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6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63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347" y="4528969"/>
                <a:ext cx="200598" cy="164276"/>
              </a:xfrm>
              <a:prstGeom prst="rect">
                <a:avLst/>
              </a:prstGeom>
              <a:blipFill rotWithShape="1">
                <a:blip r:embed="rId28"/>
                <a:stretch>
                  <a:fillRect t="-22222" r="-42424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17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Tracklets using GMCP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 define graph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𝐺</m:t>
                    </m:r>
                    <m:r>
                      <a:rPr lang="en-US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1" i="1" smtClean="0">
                        <a:latin typeface="Cambria Math"/>
                      </a:rPr>
                      <m:t>𝑽</m:t>
                    </m:r>
                    <m:r>
                      <a:rPr lang="en-US" b="0" i="1" smtClean="0">
                        <a:latin typeface="Cambria Math"/>
                      </a:rPr>
                      <m:t>,</m:t>
                    </m:r>
                    <m:r>
                      <a:rPr lang="en-US" b="1" i="1" smtClean="0">
                        <a:latin typeface="Cambria Math"/>
                      </a:rPr>
                      <m:t>𝑬</m:t>
                    </m:r>
                    <m:r>
                      <a:rPr lang="en-US" b="0" i="1" smtClean="0">
                        <a:latin typeface="Cambria Math"/>
                      </a:rPr>
                      <m:t>,</m:t>
                    </m:r>
                    <m:r>
                      <a:rPr lang="en-US" b="0" i="1" smtClean="0">
                        <a:latin typeface="Cambria Math"/>
                      </a:rPr>
                      <m:t>𝑤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: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t="-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74348" y="2086462"/>
            <a:ext cx="6056558" cy="3650296"/>
            <a:chOff x="510123" y="2220230"/>
            <a:chExt cx="2834640" cy="1920240"/>
          </a:xfrm>
        </p:grpSpPr>
        <p:grpSp>
          <p:nvGrpSpPr>
            <p:cNvPr id="9" name="Group 8"/>
            <p:cNvGrpSpPr/>
            <p:nvPr/>
          </p:nvGrpSpPr>
          <p:grpSpPr>
            <a:xfrm>
              <a:off x="510123" y="2220230"/>
              <a:ext cx="2834640" cy="1920240"/>
              <a:chOff x="2057400" y="4724400"/>
              <a:chExt cx="2834640" cy="1920240"/>
            </a:xfrm>
          </p:grpSpPr>
          <p:pic>
            <p:nvPicPr>
              <p:cNvPr id="10" name="Picture 3" descr="E:\Datasets_Tracking\Data_Set\PET Sequences\PET_Crop\test0489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1733" y="5715492"/>
                <a:ext cx="920307" cy="9291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 descr="E:\Datasets_Tracking\Data_Set\PET Sequences\PET_Crop\test0480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7400" y="5715492"/>
                <a:ext cx="920307" cy="9291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2057400" y="4725168"/>
                <a:ext cx="920307" cy="929148"/>
                <a:chOff x="2057400" y="4725168"/>
                <a:chExt cx="920307" cy="929148"/>
              </a:xfrm>
            </p:grpSpPr>
            <p:pic>
              <p:nvPicPr>
                <p:cNvPr id="34" name="Picture 2" descr="E:\Datasets_Tracking\Data_Set\PET Sequences\PET_Crop\test0470.jp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7400" y="4725168"/>
                  <a:ext cx="920307" cy="9291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" name="Rectangle 34"/>
                <p:cNvSpPr/>
                <p:nvPr/>
              </p:nvSpPr>
              <p:spPr>
                <a:xfrm>
                  <a:off x="2429640" y="4965804"/>
                  <a:ext cx="65079" cy="269469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2578304" y="4997982"/>
                  <a:ext cx="66144" cy="263809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806935" y="5200101"/>
                  <a:ext cx="85138" cy="347930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>
                <a:off x="2696234" y="6117177"/>
                <a:ext cx="82628" cy="309969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448864" y="6088736"/>
                <a:ext cx="72359" cy="283071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544725" y="6066344"/>
                <a:ext cx="68287" cy="344886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3016089" y="4724400"/>
                <a:ext cx="920307" cy="929148"/>
                <a:chOff x="3016089" y="4724400"/>
                <a:chExt cx="920307" cy="929148"/>
              </a:xfrm>
            </p:grpSpPr>
            <p:pic>
              <p:nvPicPr>
                <p:cNvPr id="30" name="Picture 3" descr="E:\Datasets_Tracking\Data_Set\PET Sequences\PET_Crop\test0472.jp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6089" y="4724400"/>
                  <a:ext cx="920307" cy="9291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tangle 30"/>
                <p:cNvSpPr/>
                <p:nvPr/>
              </p:nvSpPr>
              <p:spPr>
                <a:xfrm>
                  <a:off x="3370990" y="4953320"/>
                  <a:ext cx="62079" cy="281791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 dirty="0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3742364" y="5177362"/>
                  <a:ext cx="82628" cy="37506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3557120" y="5014508"/>
                  <a:ext cx="62079" cy="256173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3971733" y="4724400"/>
                <a:ext cx="920307" cy="929148"/>
                <a:chOff x="3971733" y="4724400"/>
                <a:chExt cx="920307" cy="929148"/>
              </a:xfrm>
            </p:grpSpPr>
            <p:pic>
              <p:nvPicPr>
                <p:cNvPr id="26" name="Picture 25" descr="E:\Datasets_Tracking\Data_Set\PET Sequences\PET_Crop\test0476.jp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1733" y="4724400"/>
                  <a:ext cx="920307" cy="9291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7" name="Rectangle 26"/>
                <p:cNvSpPr/>
                <p:nvPr/>
              </p:nvSpPr>
              <p:spPr>
                <a:xfrm>
                  <a:off x="4310476" y="5027474"/>
                  <a:ext cx="77600" cy="309970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 dirty="0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4525746" y="5042817"/>
                  <a:ext cx="70545" cy="281791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4663793" y="5158569"/>
                  <a:ext cx="70545" cy="340966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</p:grpSp>
          <p:sp>
            <p:nvSpPr>
              <p:cNvPr id="18" name="Rectangle 17"/>
              <p:cNvSpPr/>
              <p:nvPr/>
            </p:nvSpPr>
            <p:spPr>
              <a:xfrm>
                <a:off x="2443482" y="6030533"/>
                <a:ext cx="80043" cy="277273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646137" y="6067188"/>
                <a:ext cx="68287" cy="256173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3008456" y="5715492"/>
                <a:ext cx="920307" cy="929148"/>
                <a:chOff x="3008456" y="5715492"/>
                <a:chExt cx="920307" cy="929148"/>
              </a:xfrm>
            </p:grpSpPr>
            <p:pic>
              <p:nvPicPr>
                <p:cNvPr id="22" name="Picture 7" descr="E:\Datasets_Tracking\Data_Set\PET Sequences\PET_Crop\test0486.jp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8456" y="5715492"/>
                  <a:ext cx="920307" cy="9291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3600684" y="6088736"/>
                  <a:ext cx="74985" cy="309970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3247907" y="5916343"/>
                  <a:ext cx="61971" cy="256173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3447349" y="6048749"/>
                  <a:ext cx="68168" cy="326334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</p:grpSp>
          <p:sp>
            <p:nvSpPr>
              <p:cNvPr id="21" name="Rectangle 20"/>
              <p:cNvSpPr/>
              <p:nvPr/>
            </p:nvSpPr>
            <p:spPr>
              <a:xfrm>
                <a:off x="4623950" y="6112690"/>
                <a:ext cx="75116" cy="259117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30443" y="2243008"/>
              <a:ext cx="310557" cy="8122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1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493754" y="2243008"/>
              <a:ext cx="310557" cy="8122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>
                  <a:latin typeface="Times" pitchFamily="18" charset="0"/>
                </a:rPr>
                <a:t>Frame </a:t>
              </a:r>
              <a:r>
                <a:rPr lang="en-US" sz="1050" dirty="0" smtClean="0">
                  <a:latin typeface="Times" pitchFamily="18" charset="0"/>
                </a:rPr>
                <a:t>2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45865" y="2243008"/>
              <a:ext cx="310557" cy="8122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>
                  <a:latin typeface="Times" pitchFamily="18" charset="0"/>
                </a:rPr>
                <a:t>Frame </a:t>
              </a:r>
              <a:r>
                <a:rPr lang="en-US" sz="1050" dirty="0" smtClean="0">
                  <a:latin typeface="Times" pitchFamily="18" charset="0"/>
                </a:rPr>
                <a:t>3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30443" y="4017545"/>
              <a:ext cx="310557" cy="8122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4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493754" y="4017542"/>
              <a:ext cx="310557" cy="8122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5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445864" y="4017543"/>
              <a:ext cx="310557" cy="8122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6</a:t>
              </a:r>
              <a:endParaRPr lang="en-US" sz="1050" dirty="0">
                <a:latin typeface="Times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038910" y="2355628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1050" i="1">
                              <a:latin typeface="Cambria Math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910" y="2355628"/>
                <a:ext cx="200598" cy="164276"/>
              </a:xfrm>
              <a:prstGeom prst="rect">
                <a:avLst/>
              </a:prstGeom>
              <a:blipFill rotWithShape="1">
                <a:blip r:embed="rId11"/>
                <a:stretch>
                  <a:fillRect t="-18519" r="-42424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2363650" y="2421380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1050" i="1">
                              <a:latin typeface="Cambria Math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650" y="2421380"/>
                <a:ext cx="200598" cy="164276"/>
              </a:xfrm>
              <a:prstGeom prst="rect">
                <a:avLst/>
              </a:prstGeom>
              <a:blipFill rotWithShape="1">
                <a:blip r:embed="rId12"/>
                <a:stretch>
                  <a:fillRect l="-3030" t="-18519" r="-39394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3"/>
              <p:cNvSpPr txBox="1"/>
              <p:nvPr/>
            </p:nvSpPr>
            <p:spPr>
              <a:xfrm>
                <a:off x="2875822" y="2804883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i="1">
                              <a:latin typeface="Cambria Math"/>
                            </a:rPr>
                            <m:t>3</m:t>
                          </m:r>
                        </m:sub>
                        <m:sup>
                          <m:r>
                            <a:rPr lang="en-US" sz="1050" i="1">
                              <a:latin typeface="Cambria Math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45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5822" y="2804883"/>
                <a:ext cx="200598" cy="164276"/>
              </a:xfrm>
              <a:prstGeom prst="rect">
                <a:avLst/>
              </a:prstGeom>
              <a:blipFill rotWithShape="1">
                <a:blip r:embed="rId13"/>
                <a:stretch>
                  <a:fillRect l="-3030" t="-18519" r="-39394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4065054" y="2347075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054" y="2347075"/>
                <a:ext cx="200598" cy="164276"/>
              </a:xfrm>
              <a:prstGeom prst="rect">
                <a:avLst/>
              </a:prstGeom>
              <a:blipFill rotWithShape="1">
                <a:blip r:embed="rId14"/>
                <a:stretch>
                  <a:fillRect l="-3030" t="-18519" r="-39394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4451090" y="2454526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1090" y="2454526"/>
                <a:ext cx="200598" cy="164276"/>
              </a:xfrm>
              <a:prstGeom prst="rect">
                <a:avLst/>
              </a:prstGeom>
              <a:blipFill rotWithShape="1">
                <a:blip r:embed="rId15"/>
                <a:stretch>
                  <a:fillRect t="-22222" r="-42424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3"/>
              <p:cNvSpPr txBox="1"/>
              <p:nvPr/>
            </p:nvSpPr>
            <p:spPr>
              <a:xfrm>
                <a:off x="4862454" y="2759921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i="1">
                              <a:latin typeface="Cambria Math"/>
                            </a:rPr>
                            <m:t>3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48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2454" y="2759921"/>
                <a:ext cx="200598" cy="164276"/>
              </a:xfrm>
              <a:prstGeom prst="rect">
                <a:avLst/>
              </a:prstGeom>
              <a:blipFill rotWithShape="1">
                <a:blip r:embed="rId16"/>
                <a:stretch>
                  <a:fillRect l="-3030" t="-22222" r="-39394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075143" y="2473004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143" y="2473004"/>
                <a:ext cx="200598" cy="164276"/>
              </a:xfrm>
              <a:prstGeom prst="rect">
                <a:avLst/>
              </a:prstGeom>
              <a:blipFill rotWithShape="1">
                <a:blip r:embed="rId17"/>
                <a:stretch>
                  <a:fillRect l="-3125" t="-22222" r="-43750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6523339" y="2511351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339" y="2511351"/>
                <a:ext cx="200598" cy="164276"/>
              </a:xfrm>
              <a:prstGeom prst="rect">
                <a:avLst/>
              </a:prstGeom>
              <a:blipFill rotWithShape="1">
                <a:blip r:embed="rId18"/>
                <a:stretch>
                  <a:fillRect t="-22222" r="-42424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43"/>
              <p:cNvSpPr txBox="1"/>
              <p:nvPr/>
            </p:nvSpPr>
            <p:spPr>
              <a:xfrm>
                <a:off x="6838346" y="2707327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i="1">
                              <a:latin typeface="Cambria Math"/>
                            </a:rPr>
                            <m:t>3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52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8346" y="2707327"/>
                <a:ext cx="200598" cy="164276"/>
              </a:xfrm>
              <a:prstGeom prst="rect">
                <a:avLst/>
              </a:prstGeom>
              <a:blipFill rotWithShape="1">
                <a:blip r:embed="rId19"/>
                <a:stretch>
                  <a:fillRect l="-3030" t="-18519" r="-39394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2094035" y="4364693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035" y="4364693"/>
                <a:ext cx="200598" cy="164276"/>
              </a:xfrm>
              <a:prstGeom prst="rect">
                <a:avLst/>
              </a:prstGeom>
              <a:blipFill rotWithShape="1">
                <a:blip r:embed="rId20"/>
                <a:stretch>
                  <a:fillRect l="-3125" t="-22222" r="-43750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2504910" y="4455671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10" y="4455671"/>
                <a:ext cx="200598" cy="164276"/>
              </a:xfrm>
              <a:prstGeom prst="rect">
                <a:avLst/>
              </a:prstGeom>
              <a:blipFill rotWithShape="1">
                <a:blip r:embed="rId21"/>
                <a:stretch>
                  <a:fillRect l="-3030" t="-22222" r="-39394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43"/>
              <p:cNvSpPr txBox="1"/>
              <p:nvPr/>
            </p:nvSpPr>
            <p:spPr>
              <a:xfrm>
                <a:off x="2844520" y="4718257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i="1">
                              <a:latin typeface="Cambria Math"/>
                            </a:rPr>
                            <m:t>3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56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4520" y="4718257"/>
                <a:ext cx="200598" cy="164276"/>
              </a:xfrm>
              <a:prstGeom prst="rect">
                <a:avLst/>
              </a:prstGeom>
              <a:blipFill rotWithShape="1">
                <a:blip r:embed="rId22"/>
                <a:stretch>
                  <a:fillRect l="-3030" t="-22222" r="-39394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780896" y="4162167"/>
                <a:ext cx="200598" cy="166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5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896" y="4162167"/>
                <a:ext cx="200598" cy="166777"/>
              </a:xfrm>
              <a:prstGeom prst="rect">
                <a:avLst/>
              </a:prstGeom>
              <a:blipFill rotWithShape="1">
                <a:blip r:embed="rId23"/>
                <a:stretch>
                  <a:fillRect t="-18519" r="-42424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4216670" y="4414654"/>
                <a:ext cx="200598" cy="1670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5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670" y="4414654"/>
                <a:ext cx="200598" cy="167097"/>
              </a:xfrm>
              <a:prstGeom prst="rect">
                <a:avLst/>
              </a:prstGeom>
              <a:blipFill rotWithShape="1">
                <a:blip r:embed="rId24"/>
                <a:stretch>
                  <a:fillRect l="-3030" t="-14286" r="-39394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43"/>
              <p:cNvSpPr txBox="1"/>
              <p:nvPr/>
            </p:nvSpPr>
            <p:spPr>
              <a:xfrm>
                <a:off x="4531381" y="4515731"/>
                <a:ext cx="200598" cy="1679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i="1">
                              <a:latin typeface="Cambria Math"/>
                            </a:rPr>
                            <m:t>3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5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60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381" y="4515731"/>
                <a:ext cx="200598" cy="167931"/>
              </a:xfrm>
              <a:prstGeom prst="rect">
                <a:avLst/>
              </a:prstGeom>
              <a:blipFill rotWithShape="1">
                <a:blip r:embed="rId25"/>
                <a:stretch>
                  <a:fillRect t="-18519" r="-42424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6347676" y="4493430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6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676" y="4493430"/>
                <a:ext cx="200598" cy="164276"/>
              </a:xfrm>
              <a:prstGeom prst="rect">
                <a:avLst/>
              </a:prstGeom>
              <a:blipFill rotWithShape="1">
                <a:blip r:embed="rId26"/>
                <a:stretch>
                  <a:fillRect t="-18519" r="-42424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6562749" y="4439718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6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749" y="4439718"/>
                <a:ext cx="200598" cy="164276"/>
              </a:xfrm>
              <a:prstGeom prst="rect">
                <a:avLst/>
              </a:prstGeom>
              <a:blipFill rotWithShape="1">
                <a:blip r:embed="rId27"/>
                <a:stretch>
                  <a:fillRect l="-3125" t="-18519" r="-43750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43"/>
              <p:cNvSpPr txBox="1"/>
              <p:nvPr/>
            </p:nvSpPr>
            <p:spPr>
              <a:xfrm>
                <a:off x="6763347" y="4528969"/>
                <a:ext cx="200598" cy="164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05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050" i="1">
                              <a:latin typeface="Cambria Math"/>
                            </a:rPr>
                            <m:t>3</m:t>
                          </m:r>
                        </m:sub>
                        <m:sup>
                          <m:r>
                            <a:rPr lang="en-US" sz="1050" b="0" i="1" smtClean="0">
                              <a:latin typeface="Cambria Math"/>
                            </a:rPr>
                            <m:t>6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63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347" y="4528969"/>
                <a:ext cx="200598" cy="164276"/>
              </a:xfrm>
              <a:prstGeom prst="rect">
                <a:avLst/>
              </a:prstGeom>
              <a:blipFill rotWithShape="1">
                <a:blip r:embed="rId28"/>
                <a:stretch>
                  <a:fillRect t="-22222" r="-42424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/>
          <p:cNvGrpSpPr/>
          <p:nvPr/>
        </p:nvGrpSpPr>
        <p:grpSpPr>
          <a:xfrm>
            <a:off x="1515517" y="2204346"/>
            <a:ext cx="1913482" cy="1648388"/>
            <a:chOff x="1515517" y="2204346"/>
            <a:chExt cx="1913482" cy="1648388"/>
          </a:xfrm>
        </p:grpSpPr>
        <p:sp>
          <p:nvSpPr>
            <p:cNvPr id="49" name="Oval 48"/>
            <p:cNvSpPr/>
            <p:nvPr/>
          </p:nvSpPr>
          <p:spPr>
            <a:xfrm>
              <a:off x="1625748" y="2204346"/>
              <a:ext cx="1803251" cy="1648388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43"/>
                <p:cNvSpPr txBox="1"/>
                <p:nvPr/>
              </p:nvSpPr>
              <p:spPr>
                <a:xfrm>
                  <a:off x="1515517" y="2473669"/>
                  <a:ext cx="200598" cy="164276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05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1050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050" b="0" i="1" smtClean="0">
                                <a:latin typeface="Cambria Math"/>
                              </a:rPr>
                              <m:t>1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6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5517" y="2473669"/>
                  <a:ext cx="200598" cy="164276"/>
                </a:xfrm>
                <a:prstGeom prst="rect">
                  <a:avLst/>
                </a:prstGeom>
                <a:blipFill rotWithShape="1">
                  <a:blip r:embed="rId29"/>
                  <a:stretch>
                    <a:fillRect l="-6061" t="-22222" r="-36364" b="-481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3494349" y="2146864"/>
            <a:ext cx="1778396" cy="1648388"/>
            <a:chOff x="1515517" y="2204346"/>
            <a:chExt cx="1913482" cy="1648388"/>
          </a:xfrm>
        </p:grpSpPr>
        <p:sp>
          <p:nvSpPr>
            <p:cNvPr id="66" name="Oval 65"/>
            <p:cNvSpPr/>
            <p:nvPr/>
          </p:nvSpPr>
          <p:spPr>
            <a:xfrm>
              <a:off x="1625748" y="2204346"/>
              <a:ext cx="1803251" cy="1648388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43"/>
                <p:cNvSpPr txBox="1"/>
                <p:nvPr/>
              </p:nvSpPr>
              <p:spPr>
                <a:xfrm>
                  <a:off x="1515517" y="2473669"/>
                  <a:ext cx="200598" cy="164276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05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1050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050" b="0" i="1" smtClean="0">
                                <a:latin typeface="Cambria Math"/>
                              </a:rPr>
                              <m:t>2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67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5517" y="2473669"/>
                  <a:ext cx="200598" cy="164276"/>
                </a:xfrm>
                <a:prstGeom prst="rect">
                  <a:avLst/>
                </a:prstGeom>
                <a:blipFill rotWithShape="1">
                  <a:blip r:embed="rId30"/>
                  <a:stretch>
                    <a:fillRect l="-9677" t="-18519" r="-45161" b="-518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8" name="Group 67"/>
          <p:cNvGrpSpPr/>
          <p:nvPr/>
        </p:nvGrpSpPr>
        <p:grpSpPr>
          <a:xfrm>
            <a:off x="5560231" y="2178722"/>
            <a:ext cx="1770675" cy="1648388"/>
            <a:chOff x="1515517" y="2204346"/>
            <a:chExt cx="1913482" cy="1648388"/>
          </a:xfrm>
        </p:grpSpPr>
        <p:sp>
          <p:nvSpPr>
            <p:cNvPr id="69" name="Oval 68"/>
            <p:cNvSpPr/>
            <p:nvPr/>
          </p:nvSpPr>
          <p:spPr>
            <a:xfrm>
              <a:off x="1625748" y="2204346"/>
              <a:ext cx="1803251" cy="1648388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43"/>
                <p:cNvSpPr txBox="1"/>
                <p:nvPr/>
              </p:nvSpPr>
              <p:spPr>
                <a:xfrm>
                  <a:off x="1515517" y="2473669"/>
                  <a:ext cx="200598" cy="164276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05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1050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050" b="0" i="1" smtClean="0">
                                <a:latin typeface="Cambria Math"/>
                              </a:rPr>
                              <m:t>3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70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5517" y="2473669"/>
                  <a:ext cx="200598" cy="164276"/>
                </a:xfrm>
                <a:prstGeom prst="rect">
                  <a:avLst/>
                </a:prstGeom>
                <a:blipFill rotWithShape="1">
                  <a:blip r:embed="rId31"/>
                  <a:stretch>
                    <a:fillRect l="-9677" t="-22222" r="-45161" b="-481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1" name="Group 70"/>
          <p:cNvGrpSpPr/>
          <p:nvPr/>
        </p:nvGrpSpPr>
        <p:grpSpPr>
          <a:xfrm>
            <a:off x="1813380" y="3970486"/>
            <a:ext cx="1263039" cy="1648388"/>
            <a:chOff x="1711240" y="2204346"/>
            <a:chExt cx="1508767" cy="1648388"/>
          </a:xfrm>
        </p:grpSpPr>
        <p:sp>
          <p:nvSpPr>
            <p:cNvPr id="72" name="Oval 71"/>
            <p:cNvSpPr/>
            <p:nvPr/>
          </p:nvSpPr>
          <p:spPr>
            <a:xfrm>
              <a:off x="1820683" y="2204346"/>
              <a:ext cx="1399324" cy="1648388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43"/>
                <p:cNvSpPr txBox="1"/>
                <p:nvPr/>
              </p:nvSpPr>
              <p:spPr>
                <a:xfrm>
                  <a:off x="1711240" y="2504017"/>
                  <a:ext cx="200598" cy="164276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05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1050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050" b="0" i="1" smtClean="0">
                                <a:latin typeface="Cambria Math"/>
                              </a:rPr>
                              <m:t>4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73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1240" y="2504017"/>
                  <a:ext cx="200598" cy="164276"/>
                </a:xfrm>
                <a:prstGeom prst="rect">
                  <a:avLst/>
                </a:prstGeom>
                <a:blipFill rotWithShape="1">
                  <a:blip r:embed="rId32"/>
                  <a:stretch>
                    <a:fillRect l="-14286" t="-18519" r="-57143" b="-518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4" name="Group 73"/>
          <p:cNvGrpSpPr/>
          <p:nvPr/>
        </p:nvGrpSpPr>
        <p:grpSpPr>
          <a:xfrm>
            <a:off x="3259929" y="3970485"/>
            <a:ext cx="1913482" cy="1473655"/>
            <a:chOff x="1515517" y="2204346"/>
            <a:chExt cx="1913482" cy="1648388"/>
          </a:xfrm>
        </p:grpSpPr>
        <p:sp>
          <p:nvSpPr>
            <p:cNvPr id="75" name="Oval 74"/>
            <p:cNvSpPr/>
            <p:nvPr/>
          </p:nvSpPr>
          <p:spPr>
            <a:xfrm>
              <a:off x="1625748" y="2204346"/>
              <a:ext cx="1803251" cy="1648388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43"/>
                <p:cNvSpPr txBox="1"/>
                <p:nvPr/>
              </p:nvSpPr>
              <p:spPr>
                <a:xfrm>
                  <a:off x="1515517" y="2473669"/>
                  <a:ext cx="200598" cy="180742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05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1050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050" b="0" i="1" smtClean="0">
                                <a:latin typeface="Cambria Math"/>
                              </a:rPr>
                              <m:t>5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76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5517" y="2473669"/>
                  <a:ext cx="200598" cy="180742"/>
                </a:xfrm>
                <a:prstGeom prst="rect">
                  <a:avLst/>
                </a:prstGeom>
                <a:blipFill rotWithShape="1">
                  <a:blip r:embed="rId33"/>
                  <a:stretch>
                    <a:fillRect l="-6061" t="-23077" r="-39394" b="-5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roup 77"/>
          <p:cNvGrpSpPr/>
          <p:nvPr/>
        </p:nvGrpSpPr>
        <p:grpSpPr>
          <a:xfrm>
            <a:off x="5665423" y="4008714"/>
            <a:ext cx="1573577" cy="1648388"/>
            <a:chOff x="1515517" y="2204346"/>
            <a:chExt cx="1913482" cy="1648388"/>
          </a:xfrm>
        </p:grpSpPr>
        <p:sp>
          <p:nvSpPr>
            <p:cNvPr id="79" name="Oval 78"/>
            <p:cNvSpPr/>
            <p:nvPr/>
          </p:nvSpPr>
          <p:spPr>
            <a:xfrm>
              <a:off x="1625748" y="2204346"/>
              <a:ext cx="1803251" cy="1648388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43"/>
                <p:cNvSpPr txBox="1"/>
                <p:nvPr/>
              </p:nvSpPr>
              <p:spPr>
                <a:xfrm>
                  <a:off x="1515517" y="2473669"/>
                  <a:ext cx="200598" cy="164276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05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1050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050" b="0" i="1" smtClean="0">
                                <a:latin typeface="Cambria Math"/>
                              </a:rPr>
                              <m:t>6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80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5517" y="2473669"/>
                  <a:ext cx="200598" cy="164276"/>
                </a:xfrm>
                <a:prstGeom prst="rect">
                  <a:avLst/>
                </a:prstGeom>
                <a:blipFill rotWithShape="1">
                  <a:blip r:embed="rId34"/>
                  <a:stretch>
                    <a:fillRect l="-14815" t="-22222" r="-62963" b="-481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5957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Tracklets using GMCP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7620000" cy="82118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rgbClr val="000000"/>
                        </a:solidFill>
                        <a:latin typeface="Cambria Math"/>
                      </a:rPr>
                      <m:t>Input</m:t>
                    </m:r>
                    <m:r>
                      <a:rPr lang="en-US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rgbClr val="000000"/>
                        </a:solidFill>
                        <a:latin typeface="Cambria Math"/>
                      </a:rPr>
                      <m:t>graph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/>
                      </a:rPr>
                      <m:t>𝐺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shown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in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yellow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/>
                      </a:rPr>
                      <m:t>edges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7620000" cy="821180"/>
              </a:xfrm>
              <a:blipFill rotWithShape="1">
                <a:blip r:embed="rId3"/>
                <a:stretch>
                  <a:fillRect t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A4B19-41EA-42BB-AA0A-949A026F94D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458200" y="0"/>
            <a:ext cx="685800" cy="685800"/>
          </a:xfrm>
          <a:prstGeom prst="rect">
            <a:avLst/>
          </a:prstGeom>
        </p:spPr>
        <p:txBody>
          <a:bodyPr vert="horz" wrap="square" lIns="0" tIns="91440" rIns="0" bIns="9144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UCF</a:t>
            </a:r>
          </a:p>
          <a:p>
            <a:pPr algn="ctr"/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Vision Lab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mir\Desktop\ICCV Submission Presentation\computer_vision_lab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8" y="690552"/>
            <a:ext cx="688731" cy="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Content Placeholder 2"/>
          <p:cNvSpPr txBox="1">
            <a:spLocks/>
          </p:cNvSpPr>
          <p:nvPr/>
        </p:nvSpPr>
        <p:spPr>
          <a:xfrm>
            <a:off x="461785" y="5867400"/>
            <a:ext cx="7620000" cy="821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398" name="Group 397"/>
          <p:cNvGrpSpPr/>
          <p:nvPr/>
        </p:nvGrpSpPr>
        <p:grpSpPr>
          <a:xfrm>
            <a:off x="1275294" y="2086462"/>
            <a:ext cx="6039906" cy="3649972"/>
            <a:chOff x="130486" y="2514430"/>
            <a:chExt cx="2834640" cy="1920240"/>
          </a:xfrm>
        </p:grpSpPr>
        <p:grpSp>
          <p:nvGrpSpPr>
            <p:cNvPr id="399" name="Group 398"/>
            <p:cNvGrpSpPr/>
            <p:nvPr/>
          </p:nvGrpSpPr>
          <p:grpSpPr>
            <a:xfrm>
              <a:off x="130486" y="2514430"/>
              <a:ext cx="2834640" cy="1920240"/>
              <a:chOff x="651913" y="1739661"/>
              <a:chExt cx="7801551" cy="3212592"/>
            </a:xfrm>
          </p:grpSpPr>
          <p:pic>
            <p:nvPicPr>
              <p:cNvPr id="406" name="Picture 3" descr="E:\Datasets_Tracking\Data_Set\PET Sequences\PET_Crop\test0489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0576" y="3397773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7" descr="E:\Datasets_Tracking\Data_Set\PET Sequences\PET_Crop\test0486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9427" y="3397773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407" descr="E:\Datasets_Tracking\Data_Set\PET Sequences\PET_Crop\test0480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913" y="3397773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408" descr="E:\Datasets_Tracking\Data_Set\PET Sequences\PET_Crop\test0476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0576" y="1739661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3" descr="E:\Datasets_Tracking\Data_Set\PET Sequences\PET_Crop\test0472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0435" y="1739661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E:\Datasets_Tracking\Data_Set\PET Sequences\PET_Crop\test0470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913" y="1740946"/>
                <a:ext cx="2532888" cy="155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2" name="Rectangle 411"/>
              <p:cNvSpPr/>
              <p:nvPr/>
            </p:nvSpPr>
            <p:spPr>
              <a:xfrm>
                <a:off x="1676400" y="2143533"/>
                <a:ext cx="179113" cy="450826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13" name="Rectangle 412"/>
              <p:cNvSpPr/>
              <p:nvPr/>
            </p:nvSpPr>
            <p:spPr>
              <a:xfrm>
                <a:off x="2085555" y="2197368"/>
                <a:ext cx="182042" cy="441356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14" name="Rectangle 413"/>
              <p:cNvSpPr/>
              <p:nvPr/>
            </p:nvSpPr>
            <p:spPr>
              <a:xfrm>
                <a:off x="2714799" y="2535517"/>
                <a:ext cx="234319" cy="582093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15" name="Rectangle 414"/>
              <p:cNvSpPr/>
              <p:nvPr/>
            </p:nvSpPr>
            <p:spPr>
              <a:xfrm>
                <a:off x="4267200" y="2122648"/>
                <a:ext cx="170856" cy="47144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416" name="Rectangle 415"/>
              <p:cNvSpPr/>
              <p:nvPr/>
            </p:nvSpPr>
            <p:spPr>
              <a:xfrm>
                <a:off x="5289304" y="2497473"/>
                <a:ext cx="227410" cy="627485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17" name="Rectangle 416"/>
              <p:cNvSpPr/>
              <p:nvPr/>
            </p:nvSpPr>
            <p:spPr>
              <a:xfrm>
                <a:off x="6852872" y="2246708"/>
                <a:ext cx="213572" cy="518584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418" name="Rectangle 417"/>
              <p:cNvSpPr/>
              <p:nvPr/>
            </p:nvSpPr>
            <p:spPr>
              <a:xfrm>
                <a:off x="7445343" y="2272377"/>
                <a:ext cx="194156" cy="471440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19" name="Rectangle 418"/>
              <p:cNvSpPr/>
              <p:nvPr/>
            </p:nvSpPr>
            <p:spPr>
              <a:xfrm>
                <a:off x="2410123" y="4069799"/>
                <a:ext cx="227410" cy="518583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20" name="Rectangle 419"/>
              <p:cNvSpPr/>
              <p:nvPr/>
            </p:nvSpPr>
            <p:spPr>
              <a:xfrm>
                <a:off x="4899369" y="4022217"/>
                <a:ext cx="206375" cy="518584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21" name="Rectangle 420"/>
              <p:cNvSpPr/>
              <p:nvPr/>
            </p:nvSpPr>
            <p:spPr>
              <a:xfrm>
                <a:off x="7233746" y="4022216"/>
                <a:ext cx="199149" cy="473583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22" name="Rectangle 421"/>
              <p:cNvSpPr/>
              <p:nvPr/>
            </p:nvSpPr>
            <p:spPr>
              <a:xfrm>
                <a:off x="7497576" y="3984754"/>
                <a:ext cx="187942" cy="577000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23" name="Rectangle 422"/>
              <p:cNvSpPr/>
              <p:nvPr/>
            </p:nvSpPr>
            <p:spPr>
              <a:xfrm>
                <a:off x="4779470" y="2225016"/>
                <a:ext cx="170856" cy="428581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24" name="Rectangle 423"/>
              <p:cNvSpPr/>
              <p:nvPr/>
            </p:nvSpPr>
            <p:spPr>
              <a:xfrm>
                <a:off x="7825279" y="2466033"/>
                <a:ext cx="194156" cy="570441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25" name="Rectangle 424"/>
              <p:cNvSpPr/>
              <p:nvPr/>
            </p:nvSpPr>
            <p:spPr>
              <a:xfrm>
                <a:off x="1714496" y="3924843"/>
                <a:ext cx="220296" cy="463882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26" name="Rectangle 425"/>
              <p:cNvSpPr/>
              <p:nvPr/>
            </p:nvSpPr>
            <p:spPr>
              <a:xfrm>
                <a:off x="2272245" y="3986167"/>
                <a:ext cx="187942" cy="428582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27" name="Rectangle 426"/>
              <p:cNvSpPr/>
              <p:nvPr/>
            </p:nvSpPr>
            <p:spPr>
              <a:xfrm>
                <a:off x="3928449" y="3733800"/>
                <a:ext cx="170557" cy="428582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28" name="Rectangle 427"/>
              <p:cNvSpPr/>
              <p:nvPr/>
            </p:nvSpPr>
            <p:spPr>
              <a:xfrm>
                <a:off x="4477358" y="3955318"/>
                <a:ext cx="187613" cy="545962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29" name="Rectangle 428"/>
              <p:cNvSpPr/>
              <p:nvPr/>
            </p:nvSpPr>
            <p:spPr>
              <a:xfrm>
                <a:off x="6484501" y="3718912"/>
                <a:ext cx="187942" cy="433507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30" name="Rectangle 429"/>
              <p:cNvSpPr/>
              <p:nvPr/>
            </p:nvSpPr>
            <p:spPr>
              <a:xfrm>
                <a:off x="7715622" y="4062293"/>
                <a:ext cx="206736" cy="433507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cxnSp>
            <p:nvCxnSpPr>
              <p:cNvPr id="431" name="Straight Connector 430"/>
              <p:cNvCxnSpPr>
                <a:stCxn id="425" idx="0"/>
                <a:endCxn id="412" idx="2"/>
              </p:cNvCxnSpPr>
              <p:nvPr/>
            </p:nvCxnSpPr>
            <p:spPr>
              <a:xfrm flipH="1" flipV="1">
                <a:off x="1765957" y="2594359"/>
                <a:ext cx="58687" cy="1330484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/>
              <p:cNvCxnSpPr>
                <a:stCxn id="425" idx="0"/>
                <a:endCxn id="413" idx="2"/>
              </p:cNvCxnSpPr>
              <p:nvPr/>
            </p:nvCxnSpPr>
            <p:spPr>
              <a:xfrm flipV="1">
                <a:off x="1824644" y="2638724"/>
                <a:ext cx="351932" cy="128611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/>
              <p:cNvCxnSpPr>
                <a:stCxn id="425" idx="0"/>
                <a:endCxn id="414" idx="2"/>
              </p:cNvCxnSpPr>
              <p:nvPr/>
            </p:nvCxnSpPr>
            <p:spPr>
              <a:xfrm flipV="1">
                <a:off x="1824644" y="3117610"/>
                <a:ext cx="1007315" cy="80723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/>
              <p:cNvCxnSpPr>
                <a:stCxn id="426" idx="0"/>
                <a:endCxn id="412" idx="2"/>
              </p:cNvCxnSpPr>
              <p:nvPr/>
            </p:nvCxnSpPr>
            <p:spPr>
              <a:xfrm flipH="1" flipV="1">
                <a:off x="1765957" y="2594359"/>
                <a:ext cx="600259" cy="139180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/>
              <p:cNvCxnSpPr>
                <a:stCxn id="426" idx="0"/>
                <a:endCxn id="413" idx="2"/>
              </p:cNvCxnSpPr>
              <p:nvPr/>
            </p:nvCxnSpPr>
            <p:spPr>
              <a:xfrm flipH="1" flipV="1">
                <a:off x="2176576" y="2638724"/>
                <a:ext cx="189640" cy="134744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/>
              <p:cNvCxnSpPr>
                <a:stCxn id="426" idx="0"/>
                <a:endCxn id="414" idx="2"/>
              </p:cNvCxnSpPr>
              <p:nvPr/>
            </p:nvCxnSpPr>
            <p:spPr>
              <a:xfrm flipV="1">
                <a:off x="2366216" y="3117610"/>
                <a:ext cx="465743" cy="868557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/>
              <p:cNvCxnSpPr>
                <a:stCxn id="419" idx="0"/>
                <a:endCxn id="413" idx="2"/>
              </p:cNvCxnSpPr>
              <p:nvPr/>
            </p:nvCxnSpPr>
            <p:spPr>
              <a:xfrm flipH="1" flipV="1">
                <a:off x="2176576" y="2638724"/>
                <a:ext cx="347252" cy="143107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/>
              <p:cNvCxnSpPr>
                <a:stCxn id="419" idx="0"/>
                <a:endCxn id="412" idx="2"/>
              </p:cNvCxnSpPr>
              <p:nvPr/>
            </p:nvCxnSpPr>
            <p:spPr>
              <a:xfrm flipH="1" flipV="1">
                <a:off x="1765957" y="2594359"/>
                <a:ext cx="757871" cy="147544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/>
              <p:cNvCxnSpPr>
                <a:stCxn id="419" idx="0"/>
                <a:endCxn id="413" idx="2"/>
              </p:cNvCxnSpPr>
              <p:nvPr/>
            </p:nvCxnSpPr>
            <p:spPr>
              <a:xfrm flipH="1" flipV="1">
                <a:off x="2176576" y="2638724"/>
                <a:ext cx="347252" cy="143107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/>
              <p:cNvCxnSpPr>
                <a:stCxn id="419" idx="0"/>
                <a:endCxn id="414" idx="2"/>
              </p:cNvCxnSpPr>
              <p:nvPr/>
            </p:nvCxnSpPr>
            <p:spPr>
              <a:xfrm flipV="1">
                <a:off x="2523828" y="3117610"/>
                <a:ext cx="308131" cy="95218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/>
              <p:cNvCxnSpPr>
                <a:stCxn id="425" idx="0"/>
                <a:endCxn id="415" idx="2"/>
              </p:cNvCxnSpPr>
              <p:nvPr/>
            </p:nvCxnSpPr>
            <p:spPr>
              <a:xfrm flipV="1">
                <a:off x="1824644" y="2594088"/>
                <a:ext cx="2527984" cy="133075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>
                <a:stCxn id="425" idx="0"/>
                <a:endCxn id="416" idx="2"/>
              </p:cNvCxnSpPr>
              <p:nvPr/>
            </p:nvCxnSpPr>
            <p:spPr>
              <a:xfrm flipV="1">
                <a:off x="1824644" y="3124958"/>
                <a:ext cx="3578365" cy="79988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/>
              <p:cNvCxnSpPr>
                <a:stCxn id="425" idx="0"/>
                <a:endCxn id="423" idx="2"/>
              </p:cNvCxnSpPr>
              <p:nvPr/>
            </p:nvCxnSpPr>
            <p:spPr>
              <a:xfrm flipV="1">
                <a:off x="1824644" y="2653597"/>
                <a:ext cx="3040254" cy="127124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/>
              <p:cNvCxnSpPr>
                <a:stCxn id="425" idx="0"/>
                <a:endCxn id="417" idx="2"/>
              </p:cNvCxnSpPr>
              <p:nvPr/>
            </p:nvCxnSpPr>
            <p:spPr>
              <a:xfrm flipV="1">
                <a:off x="1824644" y="2765292"/>
                <a:ext cx="5135014" cy="1159551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/>
              <p:cNvCxnSpPr>
                <a:stCxn id="425" idx="0"/>
                <a:endCxn id="418" idx="2"/>
              </p:cNvCxnSpPr>
              <p:nvPr/>
            </p:nvCxnSpPr>
            <p:spPr>
              <a:xfrm flipV="1">
                <a:off x="1824644" y="2743817"/>
                <a:ext cx="5717777" cy="118102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/>
              <p:cNvCxnSpPr>
                <a:stCxn id="425" idx="0"/>
                <a:endCxn id="424" idx="2"/>
              </p:cNvCxnSpPr>
              <p:nvPr/>
            </p:nvCxnSpPr>
            <p:spPr>
              <a:xfrm flipV="1">
                <a:off x="1824644" y="3036474"/>
                <a:ext cx="6097713" cy="88836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/>
              <p:cNvCxnSpPr>
                <a:stCxn id="425" idx="0"/>
                <a:endCxn id="429" idx="0"/>
              </p:cNvCxnSpPr>
              <p:nvPr/>
            </p:nvCxnSpPr>
            <p:spPr>
              <a:xfrm flipV="1">
                <a:off x="1824644" y="3718912"/>
                <a:ext cx="4753828" cy="205931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/>
              <p:cNvCxnSpPr>
                <a:stCxn id="425" idx="0"/>
                <a:endCxn id="430" idx="0"/>
              </p:cNvCxnSpPr>
              <p:nvPr/>
            </p:nvCxnSpPr>
            <p:spPr>
              <a:xfrm>
                <a:off x="1824644" y="3924843"/>
                <a:ext cx="5994346" cy="13745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/>
              <p:cNvCxnSpPr>
                <a:stCxn id="425" idx="0"/>
                <a:endCxn id="422" idx="0"/>
              </p:cNvCxnSpPr>
              <p:nvPr/>
            </p:nvCxnSpPr>
            <p:spPr>
              <a:xfrm>
                <a:off x="1824644" y="3924843"/>
                <a:ext cx="5766903" cy="59911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/>
              <p:cNvCxnSpPr>
                <a:stCxn id="425" idx="0"/>
                <a:endCxn id="421" idx="0"/>
              </p:cNvCxnSpPr>
              <p:nvPr/>
            </p:nvCxnSpPr>
            <p:spPr>
              <a:xfrm>
                <a:off x="1824644" y="3924843"/>
                <a:ext cx="5508677" cy="9737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/>
              <p:cNvCxnSpPr>
                <a:stCxn id="425" idx="0"/>
                <a:endCxn id="427" idx="0"/>
              </p:cNvCxnSpPr>
              <p:nvPr/>
            </p:nvCxnSpPr>
            <p:spPr>
              <a:xfrm flipV="1">
                <a:off x="1824644" y="3733800"/>
                <a:ext cx="2189084" cy="19104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/>
              <p:cNvCxnSpPr>
                <a:stCxn id="425" idx="0"/>
                <a:endCxn id="428" idx="0"/>
              </p:cNvCxnSpPr>
              <p:nvPr/>
            </p:nvCxnSpPr>
            <p:spPr>
              <a:xfrm>
                <a:off x="1824644" y="3924843"/>
                <a:ext cx="2746521" cy="3047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/>
              <p:cNvCxnSpPr>
                <a:stCxn id="425" idx="0"/>
                <a:endCxn id="420" idx="0"/>
              </p:cNvCxnSpPr>
              <p:nvPr/>
            </p:nvCxnSpPr>
            <p:spPr>
              <a:xfrm>
                <a:off x="1824644" y="3924843"/>
                <a:ext cx="3177913" cy="97374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/>
              <p:cNvCxnSpPr>
                <a:stCxn id="426" idx="0"/>
                <a:endCxn id="415" idx="2"/>
              </p:cNvCxnSpPr>
              <p:nvPr/>
            </p:nvCxnSpPr>
            <p:spPr>
              <a:xfrm flipV="1">
                <a:off x="2366216" y="2594088"/>
                <a:ext cx="1986412" cy="139207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/>
              <p:cNvCxnSpPr>
                <a:stCxn id="426" idx="0"/>
                <a:endCxn id="423" idx="2"/>
              </p:cNvCxnSpPr>
              <p:nvPr/>
            </p:nvCxnSpPr>
            <p:spPr>
              <a:xfrm flipV="1">
                <a:off x="2366216" y="2653597"/>
                <a:ext cx="2498682" cy="133257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>
                <a:stCxn id="426" idx="0"/>
                <a:endCxn id="416" idx="2"/>
              </p:cNvCxnSpPr>
              <p:nvPr/>
            </p:nvCxnSpPr>
            <p:spPr>
              <a:xfrm flipV="1">
                <a:off x="2366216" y="3124958"/>
                <a:ext cx="3036793" cy="86120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/>
              <p:cNvCxnSpPr>
                <a:stCxn id="426" idx="0"/>
                <a:endCxn id="417" idx="2"/>
              </p:cNvCxnSpPr>
              <p:nvPr/>
            </p:nvCxnSpPr>
            <p:spPr>
              <a:xfrm flipV="1">
                <a:off x="2366216" y="2765292"/>
                <a:ext cx="4593442" cy="122087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>
                <a:stCxn id="426" idx="0"/>
                <a:endCxn id="418" idx="2"/>
              </p:cNvCxnSpPr>
              <p:nvPr/>
            </p:nvCxnSpPr>
            <p:spPr>
              <a:xfrm flipV="1">
                <a:off x="2366216" y="2743817"/>
                <a:ext cx="5176205" cy="124235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>
                <a:stCxn id="426" idx="0"/>
                <a:endCxn id="424" idx="2"/>
              </p:cNvCxnSpPr>
              <p:nvPr/>
            </p:nvCxnSpPr>
            <p:spPr>
              <a:xfrm flipV="1">
                <a:off x="2366216" y="3036474"/>
                <a:ext cx="5556141" cy="94969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/>
              <p:cNvCxnSpPr>
                <a:stCxn id="426" idx="0"/>
                <a:endCxn id="427" idx="0"/>
              </p:cNvCxnSpPr>
              <p:nvPr/>
            </p:nvCxnSpPr>
            <p:spPr>
              <a:xfrm flipV="1">
                <a:off x="2366216" y="3733800"/>
                <a:ext cx="1647512" cy="252367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/>
              <p:cNvCxnSpPr>
                <a:stCxn id="426" idx="0"/>
                <a:endCxn id="420" idx="0"/>
              </p:cNvCxnSpPr>
              <p:nvPr/>
            </p:nvCxnSpPr>
            <p:spPr>
              <a:xfrm>
                <a:off x="2366216" y="3986167"/>
                <a:ext cx="2636341" cy="3605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/>
              <p:cNvCxnSpPr>
                <a:stCxn id="426" idx="0"/>
                <a:endCxn id="428" idx="0"/>
              </p:cNvCxnSpPr>
              <p:nvPr/>
            </p:nvCxnSpPr>
            <p:spPr>
              <a:xfrm flipV="1">
                <a:off x="2366216" y="3955318"/>
                <a:ext cx="2204949" cy="3084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/>
              <p:cNvCxnSpPr>
                <a:stCxn id="426" idx="0"/>
                <a:endCxn id="429" idx="0"/>
              </p:cNvCxnSpPr>
              <p:nvPr/>
            </p:nvCxnSpPr>
            <p:spPr>
              <a:xfrm flipV="1">
                <a:off x="2366216" y="3718912"/>
                <a:ext cx="4212256" cy="26725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Straight Connector 463"/>
              <p:cNvCxnSpPr>
                <a:stCxn id="426" idx="0"/>
                <a:endCxn id="430" idx="0"/>
              </p:cNvCxnSpPr>
              <p:nvPr/>
            </p:nvCxnSpPr>
            <p:spPr>
              <a:xfrm>
                <a:off x="2366216" y="3986167"/>
                <a:ext cx="5452774" cy="7612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/>
              <p:cNvCxnSpPr>
                <a:stCxn id="419" idx="0"/>
                <a:endCxn id="415" idx="2"/>
              </p:cNvCxnSpPr>
              <p:nvPr/>
            </p:nvCxnSpPr>
            <p:spPr>
              <a:xfrm flipV="1">
                <a:off x="2523828" y="2594088"/>
                <a:ext cx="1828800" cy="1475711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Straight Connector 465"/>
              <p:cNvCxnSpPr>
                <a:stCxn id="419" idx="0"/>
                <a:endCxn id="423" idx="2"/>
              </p:cNvCxnSpPr>
              <p:nvPr/>
            </p:nvCxnSpPr>
            <p:spPr>
              <a:xfrm flipV="1">
                <a:off x="2523828" y="2653597"/>
                <a:ext cx="2341070" cy="1416202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Straight Connector 466"/>
              <p:cNvCxnSpPr>
                <a:stCxn id="419" idx="0"/>
                <a:endCxn id="416" idx="2"/>
              </p:cNvCxnSpPr>
              <p:nvPr/>
            </p:nvCxnSpPr>
            <p:spPr>
              <a:xfrm flipV="1">
                <a:off x="2523828" y="3124958"/>
                <a:ext cx="2879181" cy="944841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/>
              <p:cNvCxnSpPr>
                <a:stCxn id="419" idx="0"/>
                <a:endCxn id="417" idx="2"/>
              </p:cNvCxnSpPr>
              <p:nvPr/>
            </p:nvCxnSpPr>
            <p:spPr>
              <a:xfrm flipV="1">
                <a:off x="2523828" y="2765292"/>
                <a:ext cx="4435830" cy="1304507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/>
              <p:cNvCxnSpPr>
                <a:stCxn id="419" idx="0"/>
                <a:endCxn id="418" idx="2"/>
              </p:cNvCxnSpPr>
              <p:nvPr/>
            </p:nvCxnSpPr>
            <p:spPr>
              <a:xfrm flipV="1">
                <a:off x="2523828" y="2743817"/>
                <a:ext cx="5018593" cy="1325982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Straight Connector 469"/>
              <p:cNvCxnSpPr>
                <a:stCxn id="419" idx="0"/>
                <a:endCxn id="427" idx="0"/>
              </p:cNvCxnSpPr>
              <p:nvPr/>
            </p:nvCxnSpPr>
            <p:spPr>
              <a:xfrm flipV="1">
                <a:off x="2523828" y="3733800"/>
                <a:ext cx="1489900" cy="33599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Straight Connector 470"/>
              <p:cNvCxnSpPr>
                <a:stCxn id="419" idx="0"/>
                <a:endCxn id="428" idx="0"/>
              </p:cNvCxnSpPr>
              <p:nvPr/>
            </p:nvCxnSpPr>
            <p:spPr>
              <a:xfrm flipV="1">
                <a:off x="2523828" y="3955318"/>
                <a:ext cx="2047337" cy="114481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Straight Connector 471"/>
              <p:cNvCxnSpPr>
                <a:stCxn id="419" idx="0"/>
                <a:endCxn id="420" idx="0"/>
              </p:cNvCxnSpPr>
              <p:nvPr/>
            </p:nvCxnSpPr>
            <p:spPr>
              <a:xfrm flipV="1">
                <a:off x="2523828" y="4022217"/>
                <a:ext cx="2478729" cy="47582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Straight Connector 472"/>
              <p:cNvCxnSpPr>
                <a:stCxn id="419" idx="0"/>
                <a:endCxn id="429" idx="0"/>
              </p:cNvCxnSpPr>
              <p:nvPr/>
            </p:nvCxnSpPr>
            <p:spPr>
              <a:xfrm flipV="1">
                <a:off x="2523828" y="3718912"/>
                <a:ext cx="4054644" cy="350887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Straight Connector 473"/>
              <p:cNvCxnSpPr>
                <a:stCxn id="419" idx="0"/>
                <a:endCxn id="422" idx="0"/>
              </p:cNvCxnSpPr>
              <p:nvPr/>
            </p:nvCxnSpPr>
            <p:spPr>
              <a:xfrm flipV="1">
                <a:off x="2523828" y="3984754"/>
                <a:ext cx="5067719" cy="8504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Straight Connector 474"/>
              <p:cNvCxnSpPr>
                <a:stCxn id="419" idx="0"/>
                <a:endCxn id="430" idx="0"/>
              </p:cNvCxnSpPr>
              <p:nvPr/>
            </p:nvCxnSpPr>
            <p:spPr>
              <a:xfrm flipV="1">
                <a:off x="2523828" y="4062293"/>
                <a:ext cx="5295162" cy="750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Straight Connector 475"/>
              <p:cNvCxnSpPr>
                <a:stCxn id="419" idx="0"/>
                <a:endCxn id="421" idx="0"/>
              </p:cNvCxnSpPr>
              <p:nvPr/>
            </p:nvCxnSpPr>
            <p:spPr>
              <a:xfrm flipV="1">
                <a:off x="2523828" y="4022216"/>
                <a:ext cx="4809493" cy="4758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Straight Connector 476"/>
              <p:cNvCxnSpPr>
                <a:stCxn id="427" idx="0"/>
                <a:endCxn id="415" idx="2"/>
              </p:cNvCxnSpPr>
              <p:nvPr/>
            </p:nvCxnSpPr>
            <p:spPr>
              <a:xfrm flipV="1">
                <a:off x="4013728" y="2594088"/>
                <a:ext cx="338900" cy="1139712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Straight Connector 477"/>
              <p:cNvCxnSpPr>
                <a:stCxn id="427" idx="0"/>
                <a:endCxn id="423" idx="2"/>
              </p:cNvCxnSpPr>
              <p:nvPr/>
            </p:nvCxnSpPr>
            <p:spPr>
              <a:xfrm flipV="1">
                <a:off x="4013728" y="2653597"/>
                <a:ext cx="851170" cy="108020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Straight Connector 478"/>
              <p:cNvCxnSpPr>
                <a:stCxn id="427" idx="0"/>
                <a:endCxn id="416" idx="2"/>
              </p:cNvCxnSpPr>
              <p:nvPr/>
            </p:nvCxnSpPr>
            <p:spPr>
              <a:xfrm flipV="1">
                <a:off x="4013728" y="3124958"/>
                <a:ext cx="1389281" cy="608842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Straight Connector 479"/>
              <p:cNvCxnSpPr>
                <a:stCxn id="428" idx="0"/>
                <a:endCxn id="415" idx="2"/>
              </p:cNvCxnSpPr>
              <p:nvPr/>
            </p:nvCxnSpPr>
            <p:spPr>
              <a:xfrm flipH="1" flipV="1">
                <a:off x="4352628" y="2594088"/>
                <a:ext cx="218537" cy="136123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Straight Connector 480"/>
              <p:cNvCxnSpPr>
                <a:stCxn id="420" idx="0"/>
                <a:endCxn id="423" idx="2"/>
              </p:cNvCxnSpPr>
              <p:nvPr/>
            </p:nvCxnSpPr>
            <p:spPr>
              <a:xfrm flipH="1" flipV="1">
                <a:off x="4864898" y="2653597"/>
                <a:ext cx="137659" cy="136862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Straight Connector 481"/>
              <p:cNvCxnSpPr>
                <a:stCxn id="428" idx="0"/>
                <a:endCxn id="416" idx="2"/>
              </p:cNvCxnSpPr>
              <p:nvPr/>
            </p:nvCxnSpPr>
            <p:spPr>
              <a:xfrm flipV="1">
                <a:off x="4571165" y="3124958"/>
                <a:ext cx="831844" cy="83036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Connector 482"/>
              <p:cNvCxnSpPr>
                <a:stCxn id="420" idx="0"/>
                <a:endCxn id="416" idx="2"/>
              </p:cNvCxnSpPr>
              <p:nvPr/>
            </p:nvCxnSpPr>
            <p:spPr>
              <a:xfrm flipV="1">
                <a:off x="5002557" y="3124958"/>
                <a:ext cx="400452" cy="89725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Straight Connector 483"/>
              <p:cNvCxnSpPr>
                <a:stCxn id="420" idx="0"/>
                <a:endCxn id="423" idx="2"/>
              </p:cNvCxnSpPr>
              <p:nvPr/>
            </p:nvCxnSpPr>
            <p:spPr>
              <a:xfrm flipH="1" flipV="1">
                <a:off x="4864898" y="2653597"/>
                <a:ext cx="137659" cy="136862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/>
              <p:cNvCxnSpPr>
                <a:stCxn id="428" idx="0"/>
                <a:endCxn id="414" idx="2"/>
              </p:cNvCxnSpPr>
              <p:nvPr/>
            </p:nvCxnSpPr>
            <p:spPr>
              <a:xfrm flipH="1" flipV="1">
                <a:off x="2831959" y="3117610"/>
                <a:ext cx="1739206" cy="83770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Straight Connector 485"/>
              <p:cNvCxnSpPr>
                <a:stCxn id="427" idx="0"/>
                <a:endCxn id="414" idx="2"/>
              </p:cNvCxnSpPr>
              <p:nvPr/>
            </p:nvCxnSpPr>
            <p:spPr>
              <a:xfrm flipH="1" flipV="1">
                <a:off x="2831959" y="3117610"/>
                <a:ext cx="1181769" cy="61619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/>
              <p:cNvCxnSpPr>
                <a:stCxn id="427" idx="0"/>
                <a:endCxn id="413" idx="2"/>
              </p:cNvCxnSpPr>
              <p:nvPr/>
            </p:nvCxnSpPr>
            <p:spPr>
              <a:xfrm flipH="1" flipV="1">
                <a:off x="2176576" y="2638724"/>
                <a:ext cx="1837152" cy="109507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Straight Connector 487"/>
              <p:cNvCxnSpPr>
                <a:stCxn id="427" idx="0"/>
                <a:endCxn id="412" idx="2"/>
              </p:cNvCxnSpPr>
              <p:nvPr/>
            </p:nvCxnSpPr>
            <p:spPr>
              <a:xfrm flipH="1" flipV="1">
                <a:off x="1765957" y="2594359"/>
                <a:ext cx="2247771" cy="1139441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Straight Connector 488"/>
              <p:cNvCxnSpPr>
                <a:stCxn id="420" idx="0"/>
                <a:endCxn id="414" idx="2"/>
              </p:cNvCxnSpPr>
              <p:nvPr/>
            </p:nvCxnSpPr>
            <p:spPr>
              <a:xfrm flipH="1" flipV="1">
                <a:off x="2831959" y="3117610"/>
                <a:ext cx="2170598" cy="904607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Straight Connector 489"/>
              <p:cNvCxnSpPr>
                <a:stCxn id="420" idx="0"/>
                <a:endCxn id="417" idx="2"/>
              </p:cNvCxnSpPr>
              <p:nvPr/>
            </p:nvCxnSpPr>
            <p:spPr>
              <a:xfrm flipV="1">
                <a:off x="5002557" y="2765292"/>
                <a:ext cx="1957101" cy="125692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Straight Connector 490"/>
              <p:cNvCxnSpPr>
                <a:stCxn id="420" idx="0"/>
                <a:endCxn id="418" idx="2"/>
              </p:cNvCxnSpPr>
              <p:nvPr/>
            </p:nvCxnSpPr>
            <p:spPr>
              <a:xfrm flipV="1">
                <a:off x="5002557" y="2743817"/>
                <a:ext cx="2539864" cy="127840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Straight Connector 491"/>
              <p:cNvCxnSpPr>
                <a:stCxn id="420" idx="0"/>
                <a:endCxn id="424" idx="2"/>
              </p:cNvCxnSpPr>
              <p:nvPr/>
            </p:nvCxnSpPr>
            <p:spPr>
              <a:xfrm flipV="1">
                <a:off x="5002557" y="3036474"/>
                <a:ext cx="2919800" cy="98574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Straight Connector 492"/>
              <p:cNvCxnSpPr>
                <a:stCxn id="428" idx="0"/>
                <a:endCxn id="417" idx="2"/>
              </p:cNvCxnSpPr>
              <p:nvPr/>
            </p:nvCxnSpPr>
            <p:spPr>
              <a:xfrm flipV="1">
                <a:off x="4571165" y="2765292"/>
                <a:ext cx="2388493" cy="119002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Straight Connector 493"/>
              <p:cNvCxnSpPr>
                <a:stCxn id="428" idx="0"/>
                <a:endCxn id="418" idx="2"/>
              </p:cNvCxnSpPr>
              <p:nvPr/>
            </p:nvCxnSpPr>
            <p:spPr>
              <a:xfrm flipV="1">
                <a:off x="4571165" y="2743817"/>
                <a:ext cx="2971256" cy="1211501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/>
              <p:cNvCxnSpPr>
                <a:stCxn id="427" idx="0"/>
                <a:endCxn id="417" idx="2"/>
              </p:cNvCxnSpPr>
              <p:nvPr/>
            </p:nvCxnSpPr>
            <p:spPr>
              <a:xfrm flipV="1">
                <a:off x="4013728" y="2765292"/>
                <a:ext cx="2945930" cy="96850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Straight Connector 495"/>
              <p:cNvCxnSpPr>
                <a:stCxn id="427" idx="0"/>
                <a:endCxn id="418" idx="2"/>
              </p:cNvCxnSpPr>
              <p:nvPr/>
            </p:nvCxnSpPr>
            <p:spPr>
              <a:xfrm flipV="1">
                <a:off x="4013728" y="2743817"/>
                <a:ext cx="3528693" cy="98998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Straight Connector 496"/>
              <p:cNvCxnSpPr>
                <a:stCxn id="427" idx="0"/>
                <a:endCxn id="417" idx="2"/>
              </p:cNvCxnSpPr>
              <p:nvPr/>
            </p:nvCxnSpPr>
            <p:spPr>
              <a:xfrm flipV="1">
                <a:off x="4013728" y="2765292"/>
                <a:ext cx="2945930" cy="96850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Straight Connector 497"/>
              <p:cNvCxnSpPr>
                <a:stCxn id="427" idx="0"/>
                <a:endCxn id="424" idx="2"/>
              </p:cNvCxnSpPr>
              <p:nvPr/>
            </p:nvCxnSpPr>
            <p:spPr>
              <a:xfrm flipV="1">
                <a:off x="4013728" y="3036474"/>
                <a:ext cx="3908629" cy="69732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/>
              <p:cNvCxnSpPr>
                <a:stCxn id="429" idx="0"/>
                <a:endCxn id="417" idx="2"/>
              </p:cNvCxnSpPr>
              <p:nvPr/>
            </p:nvCxnSpPr>
            <p:spPr>
              <a:xfrm flipV="1">
                <a:off x="6578472" y="2765292"/>
                <a:ext cx="381186" cy="95362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Straight Connector 499"/>
              <p:cNvCxnSpPr>
                <a:stCxn id="429" idx="0"/>
                <a:endCxn id="418" idx="2"/>
              </p:cNvCxnSpPr>
              <p:nvPr/>
            </p:nvCxnSpPr>
            <p:spPr>
              <a:xfrm flipV="1">
                <a:off x="6578472" y="2743817"/>
                <a:ext cx="963949" cy="97509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Straight Connector 500"/>
              <p:cNvCxnSpPr>
                <a:stCxn id="429" idx="0"/>
                <a:endCxn id="418" idx="2"/>
              </p:cNvCxnSpPr>
              <p:nvPr/>
            </p:nvCxnSpPr>
            <p:spPr>
              <a:xfrm flipV="1">
                <a:off x="6578472" y="2743817"/>
                <a:ext cx="963949" cy="97509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Straight Connector 501"/>
              <p:cNvCxnSpPr>
                <a:stCxn id="429" idx="0"/>
                <a:endCxn id="424" idx="2"/>
              </p:cNvCxnSpPr>
              <p:nvPr/>
            </p:nvCxnSpPr>
            <p:spPr>
              <a:xfrm flipV="1">
                <a:off x="6578472" y="3036474"/>
                <a:ext cx="1343885" cy="68243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/>
              <p:cNvCxnSpPr>
                <a:stCxn id="429" idx="0"/>
                <a:endCxn id="416" idx="2"/>
              </p:cNvCxnSpPr>
              <p:nvPr/>
            </p:nvCxnSpPr>
            <p:spPr>
              <a:xfrm flipH="1" flipV="1">
                <a:off x="5403009" y="3124958"/>
                <a:ext cx="1175463" cy="593954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Straight Connector 503"/>
              <p:cNvCxnSpPr>
                <a:stCxn id="429" idx="0"/>
                <a:endCxn id="423" idx="2"/>
              </p:cNvCxnSpPr>
              <p:nvPr/>
            </p:nvCxnSpPr>
            <p:spPr>
              <a:xfrm flipH="1" flipV="1">
                <a:off x="4864898" y="2653597"/>
                <a:ext cx="1713574" cy="106531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/>
              <p:cNvCxnSpPr>
                <a:stCxn id="429" idx="0"/>
                <a:endCxn id="415" idx="2"/>
              </p:cNvCxnSpPr>
              <p:nvPr/>
            </p:nvCxnSpPr>
            <p:spPr>
              <a:xfrm flipH="1" flipV="1">
                <a:off x="4352628" y="2594088"/>
                <a:ext cx="2225844" cy="1124824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Straight Connector 505"/>
              <p:cNvCxnSpPr>
                <a:stCxn id="429" idx="0"/>
                <a:endCxn id="414" idx="2"/>
              </p:cNvCxnSpPr>
              <p:nvPr/>
            </p:nvCxnSpPr>
            <p:spPr>
              <a:xfrm flipH="1" flipV="1">
                <a:off x="2831959" y="3117610"/>
                <a:ext cx="3746513" cy="601302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/>
              <p:cNvCxnSpPr>
                <a:stCxn id="429" idx="0"/>
                <a:endCxn id="413" idx="2"/>
              </p:cNvCxnSpPr>
              <p:nvPr/>
            </p:nvCxnSpPr>
            <p:spPr>
              <a:xfrm flipH="1" flipV="1">
                <a:off x="2176576" y="2638724"/>
                <a:ext cx="4401896" cy="108018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Straight Connector 507"/>
              <p:cNvCxnSpPr>
                <a:stCxn id="429" idx="0"/>
                <a:endCxn id="412" idx="2"/>
              </p:cNvCxnSpPr>
              <p:nvPr/>
            </p:nvCxnSpPr>
            <p:spPr>
              <a:xfrm flipH="1" flipV="1">
                <a:off x="1765957" y="2594359"/>
                <a:ext cx="4812515" cy="112455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Straight Connector 508"/>
              <p:cNvCxnSpPr>
                <a:stCxn id="430" idx="0"/>
                <a:endCxn id="412" idx="2"/>
              </p:cNvCxnSpPr>
              <p:nvPr/>
            </p:nvCxnSpPr>
            <p:spPr>
              <a:xfrm flipH="1" flipV="1">
                <a:off x="1765957" y="2594359"/>
                <a:ext cx="6053033" cy="1467934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/>
              <p:cNvCxnSpPr>
                <a:stCxn id="430" idx="0"/>
                <a:endCxn id="413" idx="2"/>
              </p:cNvCxnSpPr>
              <p:nvPr/>
            </p:nvCxnSpPr>
            <p:spPr>
              <a:xfrm flipH="1" flipV="1">
                <a:off x="2176576" y="2638724"/>
                <a:ext cx="5642414" cy="142356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/>
              <p:cNvCxnSpPr>
                <a:stCxn id="430" idx="0"/>
                <a:endCxn id="415" idx="2"/>
              </p:cNvCxnSpPr>
              <p:nvPr/>
            </p:nvCxnSpPr>
            <p:spPr>
              <a:xfrm flipH="1" flipV="1">
                <a:off x="4352628" y="2594088"/>
                <a:ext cx="3466362" cy="146820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/>
              <p:cNvCxnSpPr>
                <a:stCxn id="430" idx="0"/>
                <a:endCxn id="423" idx="2"/>
              </p:cNvCxnSpPr>
              <p:nvPr/>
            </p:nvCxnSpPr>
            <p:spPr>
              <a:xfrm flipH="1" flipV="1">
                <a:off x="4864898" y="2653597"/>
                <a:ext cx="2954092" cy="140869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Straight Connector 512"/>
              <p:cNvCxnSpPr>
                <a:stCxn id="422" idx="0"/>
                <a:endCxn id="416" idx="2"/>
              </p:cNvCxnSpPr>
              <p:nvPr/>
            </p:nvCxnSpPr>
            <p:spPr>
              <a:xfrm flipH="1" flipV="1">
                <a:off x="5403009" y="3124958"/>
                <a:ext cx="2188538" cy="85979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Straight Connector 513"/>
              <p:cNvCxnSpPr>
                <a:stCxn id="422" idx="0"/>
                <a:endCxn id="416" idx="2"/>
              </p:cNvCxnSpPr>
              <p:nvPr/>
            </p:nvCxnSpPr>
            <p:spPr>
              <a:xfrm flipH="1" flipV="1">
                <a:off x="5403009" y="3124958"/>
                <a:ext cx="2188538" cy="85979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Straight Connector 514"/>
              <p:cNvCxnSpPr>
                <a:stCxn id="422" idx="0"/>
                <a:endCxn id="414" idx="2"/>
              </p:cNvCxnSpPr>
              <p:nvPr/>
            </p:nvCxnSpPr>
            <p:spPr>
              <a:xfrm flipH="1" flipV="1">
                <a:off x="2831959" y="3117610"/>
                <a:ext cx="4759588" cy="867144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Straight Connector 515"/>
              <p:cNvCxnSpPr>
                <a:stCxn id="422" idx="0"/>
                <a:endCxn id="413" idx="2"/>
              </p:cNvCxnSpPr>
              <p:nvPr/>
            </p:nvCxnSpPr>
            <p:spPr>
              <a:xfrm flipH="1" flipV="1">
                <a:off x="2176576" y="2638724"/>
                <a:ext cx="5414971" cy="134603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Straight Connector 516"/>
              <p:cNvCxnSpPr>
                <a:stCxn id="422" idx="0"/>
                <a:endCxn id="412" idx="2"/>
              </p:cNvCxnSpPr>
              <p:nvPr/>
            </p:nvCxnSpPr>
            <p:spPr>
              <a:xfrm flipH="1" flipV="1">
                <a:off x="1765957" y="2594359"/>
                <a:ext cx="5825590" cy="139039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Straight Connector 517"/>
              <p:cNvCxnSpPr>
                <a:stCxn id="430" idx="0"/>
                <a:endCxn id="417" idx="2"/>
              </p:cNvCxnSpPr>
              <p:nvPr/>
            </p:nvCxnSpPr>
            <p:spPr>
              <a:xfrm flipH="1" flipV="1">
                <a:off x="6959658" y="2765292"/>
                <a:ext cx="859332" cy="1297001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/>
              <p:cNvCxnSpPr>
                <a:stCxn id="430" idx="0"/>
                <a:endCxn id="418" idx="2"/>
              </p:cNvCxnSpPr>
              <p:nvPr/>
            </p:nvCxnSpPr>
            <p:spPr>
              <a:xfrm flipH="1" flipV="1">
                <a:off x="7542421" y="2743817"/>
                <a:ext cx="276569" cy="131847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Straight Connector 519"/>
              <p:cNvCxnSpPr>
                <a:stCxn id="430" idx="0"/>
                <a:endCxn id="424" idx="2"/>
              </p:cNvCxnSpPr>
              <p:nvPr/>
            </p:nvCxnSpPr>
            <p:spPr>
              <a:xfrm flipV="1">
                <a:off x="7818990" y="3036474"/>
                <a:ext cx="103367" cy="102581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/>
              <p:cNvCxnSpPr>
                <a:stCxn id="422" idx="0"/>
                <a:endCxn id="424" idx="2"/>
              </p:cNvCxnSpPr>
              <p:nvPr/>
            </p:nvCxnSpPr>
            <p:spPr>
              <a:xfrm flipV="1">
                <a:off x="7591547" y="3036474"/>
                <a:ext cx="330810" cy="94828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/>
              <p:cNvCxnSpPr>
                <a:stCxn id="422" idx="0"/>
                <a:endCxn id="417" idx="2"/>
              </p:cNvCxnSpPr>
              <p:nvPr/>
            </p:nvCxnSpPr>
            <p:spPr>
              <a:xfrm flipH="1" flipV="1">
                <a:off x="6959658" y="2765292"/>
                <a:ext cx="631889" cy="1219462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/>
              <p:cNvCxnSpPr>
                <a:stCxn id="421" idx="0"/>
                <a:endCxn id="417" idx="2"/>
              </p:cNvCxnSpPr>
              <p:nvPr/>
            </p:nvCxnSpPr>
            <p:spPr>
              <a:xfrm flipH="1" flipV="1">
                <a:off x="6959658" y="2765292"/>
                <a:ext cx="373663" cy="1256924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Straight Connector 523"/>
              <p:cNvCxnSpPr>
                <a:stCxn id="421" idx="0"/>
                <a:endCxn id="424" idx="2"/>
              </p:cNvCxnSpPr>
              <p:nvPr/>
            </p:nvCxnSpPr>
            <p:spPr>
              <a:xfrm flipV="1">
                <a:off x="7333321" y="3036474"/>
                <a:ext cx="589036" cy="985742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/>
              <p:cNvCxnSpPr>
                <a:stCxn id="421" idx="0"/>
                <a:endCxn id="418" idx="2"/>
              </p:cNvCxnSpPr>
              <p:nvPr/>
            </p:nvCxnSpPr>
            <p:spPr>
              <a:xfrm flipV="1">
                <a:off x="7333321" y="2743817"/>
                <a:ext cx="209100" cy="127839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Straight Connector 525"/>
              <p:cNvCxnSpPr>
                <a:stCxn id="420" idx="0"/>
                <a:endCxn id="422" idx="0"/>
              </p:cNvCxnSpPr>
              <p:nvPr/>
            </p:nvCxnSpPr>
            <p:spPr>
              <a:xfrm flipV="1">
                <a:off x="5002557" y="3984754"/>
                <a:ext cx="2588990" cy="3746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/>
              <p:cNvCxnSpPr>
                <a:stCxn id="428" idx="0"/>
                <a:endCxn id="422" idx="0"/>
              </p:cNvCxnSpPr>
              <p:nvPr/>
            </p:nvCxnSpPr>
            <p:spPr>
              <a:xfrm>
                <a:off x="4571165" y="3955318"/>
                <a:ext cx="3020382" cy="2943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Straight Connector 527"/>
              <p:cNvCxnSpPr>
                <a:endCxn id="422" idx="0"/>
              </p:cNvCxnSpPr>
              <p:nvPr/>
            </p:nvCxnSpPr>
            <p:spPr>
              <a:xfrm>
                <a:off x="4004544" y="3733704"/>
                <a:ext cx="3587003" cy="251050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Straight Connector 528"/>
              <p:cNvCxnSpPr>
                <a:endCxn id="429" idx="0"/>
              </p:cNvCxnSpPr>
              <p:nvPr/>
            </p:nvCxnSpPr>
            <p:spPr>
              <a:xfrm flipV="1">
                <a:off x="5549434" y="3718912"/>
                <a:ext cx="1029038" cy="124924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Straight Connector 529"/>
              <p:cNvCxnSpPr>
                <a:stCxn id="420" idx="0"/>
                <a:endCxn id="429" idx="0"/>
              </p:cNvCxnSpPr>
              <p:nvPr/>
            </p:nvCxnSpPr>
            <p:spPr>
              <a:xfrm flipV="1">
                <a:off x="5002557" y="3718912"/>
                <a:ext cx="1575915" cy="30330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Straight Connector 530"/>
              <p:cNvCxnSpPr>
                <a:stCxn id="428" idx="0"/>
                <a:endCxn id="429" idx="0"/>
              </p:cNvCxnSpPr>
              <p:nvPr/>
            </p:nvCxnSpPr>
            <p:spPr>
              <a:xfrm flipV="1">
                <a:off x="4571165" y="3718912"/>
                <a:ext cx="2007307" cy="23640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Straight Connector 531"/>
              <p:cNvCxnSpPr>
                <a:stCxn id="427" idx="0"/>
                <a:endCxn id="429" idx="0"/>
              </p:cNvCxnSpPr>
              <p:nvPr/>
            </p:nvCxnSpPr>
            <p:spPr>
              <a:xfrm flipV="1">
                <a:off x="4013728" y="3718912"/>
                <a:ext cx="2564744" cy="1488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Straight Connector 532"/>
              <p:cNvCxnSpPr>
                <a:stCxn id="427" idx="0"/>
                <a:endCxn id="430" idx="0"/>
              </p:cNvCxnSpPr>
              <p:nvPr/>
            </p:nvCxnSpPr>
            <p:spPr>
              <a:xfrm>
                <a:off x="4013728" y="3733800"/>
                <a:ext cx="3805262" cy="32849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Straight Connector 533"/>
              <p:cNvCxnSpPr>
                <a:stCxn id="428" idx="0"/>
                <a:endCxn id="430" idx="0"/>
              </p:cNvCxnSpPr>
              <p:nvPr/>
            </p:nvCxnSpPr>
            <p:spPr>
              <a:xfrm>
                <a:off x="4571165" y="3955318"/>
                <a:ext cx="3247825" cy="10697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/>
              <p:cNvCxnSpPr>
                <a:stCxn id="420" idx="0"/>
                <a:endCxn id="430" idx="0"/>
              </p:cNvCxnSpPr>
              <p:nvPr/>
            </p:nvCxnSpPr>
            <p:spPr>
              <a:xfrm>
                <a:off x="5002557" y="4022217"/>
                <a:ext cx="2816433" cy="4007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/>
              <p:cNvCxnSpPr>
                <a:stCxn id="420" idx="0"/>
                <a:endCxn id="421" idx="0"/>
              </p:cNvCxnSpPr>
              <p:nvPr/>
            </p:nvCxnSpPr>
            <p:spPr>
              <a:xfrm flipV="1">
                <a:off x="5002557" y="4022216"/>
                <a:ext cx="2330764" cy="1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/>
              <p:cNvCxnSpPr>
                <a:stCxn id="427" idx="0"/>
                <a:endCxn id="421" idx="0"/>
              </p:cNvCxnSpPr>
              <p:nvPr/>
            </p:nvCxnSpPr>
            <p:spPr>
              <a:xfrm>
                <a:off x="4013728" y="3733800"/>
                <a:ext cx="3319593" cy="28841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Straight Connector 537"/>
              <p:cNvCxnSpPr>
                <a:endCxn id="414" idx="2"/>
              </p:cNvCxnSpPr>
              <p:nvPr/>
            </p:nvCxnSpPr>
            <p:spPr>
              <a:xfrm flipH="1">
                <a:off x="2831959" y="2894571"/>
                <a:ext cx="1381582" cy="22303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Straight Connector 538"/>
              <p:cNvCxnSpPr>
                <a:stCxn id="423" idx="2"/>
                <a:endCxn id="414" idx="2"/>
              </p:cNvCxnSpPr>
              <p:nvPr/>
            </p:nvCxnSpPr>
            <p:spPr>
              <a:xfrm flipH="1">
                <a:off x="2831959" y="2653597"/>
                <a:ext cx="2032939" cy="46401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Straight Connector 539"/>
              <p:cNvCxnSpPr>
                <a:stCxn id="423" idx="2"/>
                <a:endCxn id="414" idx="2"/>
              </p:cNvCxnSpPr>
              <p:nvPr/>
            </p:nvCxnSpPr>
            <p:spPr>
              <a:xfrm flipH="1">
                <a:off x="2831959" y="2653597"/>
                <a:ext cx="2032939" cy="46401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1" name="Straight Connector 540"/>
              <p:cNvCxnSpPr>
                <a:stCxn id="416" idx="2"/>
                <a:endCxn id="414" idx="2"/>
              </p:cNvCxnSpPr>
              <p:nvPr/>
            </p:nvCxnSpPr>
            <p:spPr>
              <a:xfrm flipH="1" flipV="1">
                <a:off x="2831959" y="3117610"/>
                <a:ext cx="2571050" cy="734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" name="Straight Connector 541"/>
              <p:cNvCxnSpPr>
                <a:stCxn id="417" idx="2"/>
                <a:endCxn id="414" idx="2"/>
              </p:cNvCxnSpPr>
              <p:nvPr/>
            </p:nvCxnSpPr>
            <p:spPr>
              <a:xfrm flipH="1">
                <a:off x="2831959" y="2765292"/>
                <a:ext cx="4127699" cy="35231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3" name="Straight Connector 542"/>
              <p:cNvCxnSpPr>
                <a:stCxn id="418" idx="2"/>
                <a:endCxn id="414" idx="2"/>
              </p:cNvCxnSpPr>
              <p:nvPr/>
            </p:nvCxnSpPr>
            <p:spPr>
              <a:xfrm flipH="1">
                <a:off x="2831959" y="2743817"/>
                <a:ext cx="4710462" cy="37379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Straight Connector 543"/>
              <p:cNvCxnSpPr>
                <a:stCxn id="424" idx="2"/>
                <a:endCxn id="414" idx="2"/>
              </p:cNvCxnSpPr>
              <p:nvPr/>
            </p:nvCxnSpPr>
            <p:spPr>
              <a:xfrm flipH="1">
                <a:off x="2831959" y="3036474"/>
                <a:ext cx="5090398" cy="8113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5" name="Straight Connector 544"/>
              <p:cNvCxnSpPr>
                <a:stCxn id="415" idx="2"/>
                <a:endCxn id="413" idx="2"/>
              </p:cNvCxnSpPr>
              <p:nvPr/>
            </p:nvCxnSpPr>
            <p:spPr>
              <a:xfrm flipH="1">
                <a:off x="2176576" y="2594088"/>
                <a:ext cx="2176052" cy="44636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6" name="Straight Connector 545"/>
              <p:cNvCxnSpPr>
                <a:stCxn id="423" idx="2"/>
                <a:endCxn id="413" idx="2"/>
              </p:cNvCxnSpPr>
              <p:nvPr/>
            </p:nvCxnSpPr>
            <p:spPr>
              <a:xfrm flipH="1" flipV="1">
                <a:off x="2176576" y="2638724"/>
                <a:ext cx="2688322" cy="1487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7" name="Straight Connector 546"/>
              <p:cNvCxnSpPr>
                <a:stCxn id="416" idx="2"/>
                <a:endCxn id="413" idx="2"/>
              </p:cNvCxnSpPr>
              <p:nvPr/>
            </p:nvCxnSpPr>
            <p:spPr>
              <a:xfrm flipH="1" flipV="1">
                <a:off x="2176576" y="2638724"/>
                <a:ext cx="3226433" cy="486234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Straight Connector 547"/>
              <p:cNvCxnSpPr>
                <a:stCxn id="417" idx="2"/>
                <a:endCxn id="412" idx="2"/>
              </p:cNvCxnSpPr>
              <p:nvPr/>
            </p:nvCxnSpPr>
            <p:spPr>
              <a:xfrm flipH="1" flipV="1">
                <a:off x="1765957" y="2594359"/>
                <a:ext cx="5193701" cy="17093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9" name="Straight Connector 548"/>
              <p:cNvCxnSpPr>
                <a:stCxn id="418" idx="2"/>
                <a:endCxn id="412" idx="2"/>
              </p:cNvCxnSpPr>
              <p:nvPr/>
            </p:nvCxnSpPr>
            <p:spPr>
              <a:xfrm flipH="1" flipV="1">
                <a:off x="1765957" y="2594359"/>
                <a:ext cx="5776464" cy="14945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Straight Connector 549"/>
              <p:cNvCxnSpPr>
                <a:stCxn id="424" idx="2"/>
                <a:endCxn id="412" idx="2"/>
              </p:cNvCxnSpPr>
              <p:nvPr/>
            </p:nvCxnSpPr>
            <p:spPr>
              <a:xfrm flipH="1" flipV="1">
                <a:off x="1765957" y="2594359"/>
                <a:ext cx="6156400" cy="442115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" name="Straight Connector 550"/>
              <p:cNvCxnSpPr>
                <a:stCxn id="423" idx="2"/>
                <a:endCxn id="412" idx="2"/>
              </p:cNvCxnSpPr>
              <p:nvPr/>
            </p:nvCxnSpPr>
            <p:spPr>
              <a:xfrm flipH="1" flipV="1">
                <a:off x="1765957" y="2594359"/>
                <a:ext cx="3098941" cy="5923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/>
              <p:cNvCxnSpPr>
                <a:stCxn id="420" idx="0"/>
                <a:endCxn id="412" idx="2"/>
              </p:cNvCxnSpPr>
              <p:nvPr/>
            </p:nvCxnSpPr>
            <p:spPr>
              <a:xfrm flipH="1" flipV="1">
                <a:off x="1765957" y="2594359"/>
                <a:ext cx="3236600" cy="1427858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Connector 552"/>
              <p:cNvCxnSpPr>
                <a:stCxn id="428" idx="0"/>
                <a:endCxn id="412" idx="2"/>
              </p:cNvCxnSpPr>
              <p:nvPr/>
            </p:nvCxnSpPr>
            <p:spPr>
              <a:xfrm flipH="1" flipV="1">
                <a:off x="1765957" y="2594359"/>
                <a:ext cx="2805208" cy="1360959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Straight Connector 553"/>
              <p:cNvCxnSpPr>
                <a:stCxn id="429" idx="0"/>
                <a:endCxn id="412" idx="2"/>
              </p:cNvCxnSpPr>
              <p:nvPr/>
            </p:nvCxnSpPr>
            <p:spPr>
              <a:xfrm flipH="1" flipV="1">
                <a:off x="1765957" y="2594359"/>
                <a:ext cx="4812515" cy="1124553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5" name="Straight Connector 554"/>
              <p:cNvCxnSpPr>
                <a:stCxn id="421" idx="0"/>
                <a:endCxn id="412" idx="2"/>
              </p:cNvCxnSpPr>
              <p:nvPr/>
            </p:nvCxnSpPr>
            <p:spPr>
              <a:xfrm flipH="1" flipV="1">
                <a:off x="1765957" y="2594359"/>
                <a:ext cx="5567364" cy="1427857"/>
              </a:xfrm>
              <a:prstGeom prst="line">
                <a:avLst/>
              </a:prstGeom>
              <a:ln w="9525">
                <a:solidFill>
                  <a:srgbClr val="FFFF00">
                    <a:alpha val="6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0" name="TextBox 399"/>
            <p:cNvSpPr txBox="1"/>
            <p:nvPr/>
          </p:nvSpPr>
          <p:spPr>
            <a:xfrm>
              <a:off x="146643" y="2542928"/>
              <a:ext cx="310557" cy="9541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1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401" name="TextBox 400"/>
            <p:cNvSpPr txBox="1"/>
            <p:nvPr/>
          </p:nvSpPr>
          <p:spPr>
            <a:xfrm>
              <a:off x="1109954" y="2542928"/>
              <a:ext cx="310557" cy="9541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>
                  <a:latin typeface="Times" pitchFamily="18" charset="0"/>
                </a:rPr>
                <a:t>Frame </a:t>
              </a:r>
              <a:r>
                <a:rPr lang="en-US" sz="1050" dirty="0" smtClean="0">
                  <a:latin typeface="Times" pitchFamily="18" charset="0"/>
                </a:rPr>
                <a:t>2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402" name="TextBox 401"/>
            <p:cNvSpPr txBox="1"/>
            <p:nvPr/>
          </p:nvSpPr>
          <p:spPr>
            <a:xfrm>
              <a:off x="2062065" y="2542928"/>
              <a:ext cx="310557" cy="9541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>
                  <a:latin typeface="Times" pitchFamily="18" charset="0"/>
                </a:rPr>
                <a:t>Frame </a:t>
              </a:r>
              <a:r>
                <a:rPr lang="en-US" sz="1050" dirty="0" smtClean="0">
                  <a:latin typeface="Times" pitchFamily="18" charset="0"/>
                </a:rPr>
                <a:t>3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403" name="TextBox 402"/>
            <p:cNvSpPr txBox="1"/>
            <p:nvPr/>
          </p:nvSpPr>
          <p:spPr>
            <a:xfrm>
              <a:off x="146643" y="4317465"/>
              <a:ext cx="310557" cy="9541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4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404" name="TextBox 403"/>
            <p:cNvSpPr txBox="1"/>
            <p:nvPr/>
          </p:nvSpPr>
          <p:spPr>
            <a:xfrm>
              <a:off x="1109954" y="4317462"/>
              <a:ext cx="310557" cy="9541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5</a:t>
              </a:r>
              <a:endParaRPr lang="en-US" sz="1050" dirty="0">
                <a:latin typeface="Times" pitchFamily="18" charset="0"/>
              </a:endParaRPr>
            </a:p>
          </p:txBody>
        </p:sp>
        <p:sp>
          <p:nvSpPr>
            <p:cNvPr id="405" name="TextBox 404"/>
            <p:cNvSpPr txBox="1"/>
            <p:nvPr/>
          </p:nvSpPr>
          <p:spPr>
            <a:xfrm>
              <a:off x="2062064" y="4317463"/>
              <a:ext cx="310557" cy="95411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1050" dirty="0" smtClean="0">
                  <a:latin typeface="Times" pitchFamily="18" charset="0"/>
                </a:rPr>
                <a:t>Frame 6</a:t>
              </a:r>
              <a:endParaRPr lang="en-US" sz="1050" dirty="0">
                <a:latin typeface="Times" pitchFamily="18" charset="0"/>
              </a:endParaRPr>
            </a:p>
          </p:txBody>
        </p:sp>
      </p:grpSp>
      <p:pic>
        <p:nvPicPr>
          <p:cNvPr id="16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94" y="6081161"/>
            <a:ext cx="2919623" cy="39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8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118" b="9935"/>
          <a:stretch/>
        </p:blipFill>
        <p:spPr bwMode="auto">
          <a:xfrm>
            <a:off x="4316899" y="5808220"/>
            <a:ext cx="2998301" cy="82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36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3217</TotalTime>
  <Words>1547</Words>
  <Application>Microsoft Office PowerPoint</Application>
  <PresentationFormat>On-screen Show (4:3)</PresentationFormat>
  <Paragraphs>427</Paragraphs>
  <Slides>40</Slides>
  <Notes>40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Adjacency</vt:lpstr>
      <vt:lpstr>GMCP-Tracker: Global Multi-object Tracking Using Generalized Minimum Clique Graphs</vt:lpstr>
      <vt:lpstr>Tracking Problem:</vt:lpstr>
      <vt:lpstr>Data Association:</vt:lpstr>
      <vt:lpstr>Data Association:</vt:lpstr>
      <vt:lpstr>GMCP Tracker:</vt:lpstr>
      <vt:lpstr>Finding Tracklets using GMCP</vt:lpstr>
      <vt:lpstr>Finding Tracklets using GMCP</vt:lpstr>
      <vt:lpstr>Finding Tracklets using GMCP</vt:lpstr>
      <vt:lpstr>Finding Tracklets using GMCP</vt:lpstr>
      <vt:lpstr>Finding Tracklets using GMCP</vt:lpstr>
      <vt:lpstr>Finding Tracklets using GMCP</vt:lpstr>
      <vt:lpstr>Generalized Minimum Clique Problem</vt:lpstr>
      <vt:lpstr>Finding Tracklets using GMCP</vt:lpstr>
      <vt:lpstr>Finding Tracklets using GMCP</vt:lpstr>
      <vt:lpstr>Finding Tracklets</vt:lpstr>
      <vt:lpstr>Finding Tracklets using GMCP</vt:lpstr>
      <vt:lpstr>Finding Tracklets using GMCP</vt:lpstr>
      <vt:lpstr>How to solve GMCP?</vt:lpstr>
      <vt:lpstr>Local Search</vt:lpstr>
      <vt:lpstr>Local Search</vt:lpstr>
      <vt:lpstr>Finding Tracklets</vt:lpstr>
      <vt:lpstr>Process of Finding Tracklets in one Segment</vt:lpstr>
      <vt:lpstr>Process of Finding Tracklets in one Segment</vt:lpstr>
      <vt:lpstr>Resultant Tracklets in one Segment</vt:lpstr>
      <vt:lpstr>Tracklets in all segment of video</vt:lpstr>
      <vt:lpstr>Tracklet Merging</vt:lpstr>
      <vt:lpstr>Tracklet Merging</vt:lpstr>
      <vt:lpstr>Tracklet Merging</vt:lpstr>
      <vt:lpstr>Merging Results</vt:lpstr>
      <vt:lpstr>Tracking Results</vt:lpstr>
      <vt:lpstr>PETS2009-S2L1 Results</vt:lpstr>
      <vt:lpstr>PETS2009-S2L1 Results</vt:lpstr>
      <vt:lpstr>TUD Crossing Results</vt:lpstr>
      <vt:lpstr>Parking Lot </vt:lpstr>
      <vt:lpstr>Parking Lot Results</vt:lpstr>
      <vt:lpstr>Quantitative Results </vt:lpstr>
      <vt:lpstr>Quantitative Results </vt:lpstr>
      <vt:lpstr>Quantitative Results </vt:lpstr>
      <vt:lpstr>Quantitative Results </vt:lpstr>
      <vt:lpstr>   GMCP-Tracker: Global Multi-object Tracking Using Generalized Minimum Clique Graphs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Identification of Commercial Entities in StreetView Imagery</dc:title>
  <dc:creator>Alexander Darino</dc:creator>
  <cp:lastModifiedBy>Amir</cp:lastModifiedBy>
  <cp:revision>308</cp:revision>
  <dcterms:created xsi:type="dcterms:W3CDTF">2011-12-14T04:07:09Z</dcterms:created>
  <dcterms:modified xsi:type="dcterms:W3CDTF">2012-10-08T07:05:04Z</dcterms:modified>
</cp:coreProperties>
</file>