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7019925" cy="930592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220B00"/>
    <a:srgbClr val="FFFF66"/>
    <a:srgbClr val="2EF24F"/>
    <a:srgbClr val="FF5353"/>
    <a:srgbClr val="F60000"/>
    <a:srgbClr val="FF3B3B"/>
    <a:srgbClr val="C092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31" autoAdjust="0"/>
    <p:restoredTop sz="97983" autoAdjust="0"/>
  </p:normalViewPr>
  <p:slideViewPr>
    <p:cSldViewPr snapToGrid="0">
      <p:cViewPr varScale="1">
        <p:scale>
          <a:sx n="16" d="100"/>
          <a:sy n="16" d="100"/>
        </p:scale>
        <p:origin x="-1380" y="-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24" y="666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5D954D6-9AFB-4421-9283-7FF462695CCB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1C171C5-58EC-41C0-8A4A-63A16FEF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D9768D-2ACB-43D2-8D83-D0A6D4687E4C}" type="datetimeFigureOut">
              <a:rPr lang="en-US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698500"/>
            <a:ext cx="523240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4D047C-0911-445E-9E33-E21B35801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2175" y="698500"/>
            <a:ext cx="52355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576C3-CBB2-4809-B624-1F15B4BDE9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038" y="10226675"/>
            <a:ext cx="41969531" cy="7054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284" y="18653126"/>
            <a:ext cx="34565034" cy="84137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AFF0-228D-413E-940A-D94736385B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5DABE-AF3C-4F42-9403-9196D27ADB0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1184" y="2925767"/>
            <a:ext cx="1049238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4036" y="2925767"/>
            <a:ext cx="31305699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1F00E-09B4-4563-BEB4-D388F998AF2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0DDF5-64AD-4B2A-A850-46C53902B4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7" y="21153442"/>
            <a:ext cx="4197131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7" y="13952539"/>
            <a:ext cx="4197131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928D-9449-4ADD-8C85-F3CA34EBF7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4038" y="9509129"/>
            <a:ext cx="20899041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74529" y="9509129"/>
            <a:ext cx="20899041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1EB6F-D4A1-45B3-B620-FEF936A657F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9" y="1317625"/>
            <a:ext cx="44441269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167" y="7369180"/>
            <a:ext cx="218170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167" y="10439405"/>
            <a:ext cx="218170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493" y="7369180"/>
            <a:ext cx="2182594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493" y="10439405"/>
            <a:ext cx="2182594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C55B9-4D9F-420E-B9AF-A4D45A60E81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A22FF-57A3-49EE-A4E7-D98A17866D3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8B73D-F684-48AF-972E-0B9318FD489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5" y="1311275"/>
            <a:ext cx="16244888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984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165" y="6888163"/>
            <a:ext cx="16244888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6F12-6476-4A44-AB1B-AD68E34E37C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999" y="23042567"/>
            <a:ext cx="2962691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7999" y="2941642"/>
            <a:ext cx="2962691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7999" y="25763541"/>
            <a:ext cx="2962691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709E-5CBC-4B41-AAF0-7E9A143444E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4038" y="2925763"/>
            <a:ext cx="419695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4038" y="9509129"/>
            <a:ext cx="41969531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4034" y="29992642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67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69969" y="29992642"/>
            <a:ext cx="15637669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67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6566" y="29992642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6700" b="0"/>
            </a:lvl1pPr>
          </a:lstStyle>
          <a:p>
            <a:fld id="{428DE9FF-13DD-4FE2-BEA5-EF8F60ED6AB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9" Type="http://schemas.openxmlformats.org/officeDocument/2006/relationships/image" Target="../media/image14.png"/><Relationship Id="rId21" Type="http://schemas.openxmlformats.org/officeDocument/2006/relationships/image" Target="../media/image17.jpeg"/><Relationship Id="rId34" Type="http://schemas.openxmlformats.org/officeDocument/2006/relationships/image" Target="../media/image30.png"/><Relationship Id="rId42" Type="http://schemas.openxmlformats.org/officeDocument/2006/relationships/image" Target="../media/image17.png"/><Relationship Id="rId47" Type="http://schemas.openxmlformats.org/officeDocument/2006/relationships/image" Target="../media/image220.png"/><Relationship Id="rId50" Type="http://schemas.openxmlformats.org/officeDocument/2006/relationships/image" Target="../media/image250.png"/><Relationship Id="rId55" Type="http://schemas.openxmlformats.org/officeDocument/2006/relationships/image" Target="../media/image30.png"/><Relationship Id="rId6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41" Type="http://schemas.openxmlformats.org/officeDocument/2006/relationships/image" Target="../media/image16.png"/><Relationship Id="rId54" Type="http://schemas.openxmlformats.org/officeDocument/2006/relationships/image" Target="../media/image290.png"/><Relationship Id="rId6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15.png"/><Relationship Id="rId45" Type="http://schemas.openxmlformats.org/officeDocument/2006/relationships/image" Target="../media/image200.png"/><Relationship Id="rId53" Type="http://schemas.openxmlformats.org/officeDocument/2006/relationships/image" Target="../media/image280.png"/><Relationship Id="rId58" Type="http://schemas.openxmlformats.org/officeDocument/2006/relationships/image" Target="../media/image330.pn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240.png"/><Relationship Id="rId57" Type="http://schemas.openxmlformats.org/officeDocument/2006/relationships/image" Target="../media/image320.png"/><Relationship Id="rId61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31" Type="http://schemas.openxmlformats.org/officeDocument/2006/relationships/image" Target="../media/image27.png"/><Relationship Id="rId44" Type="http://schemas.openxmlformats.org/officeDocument/2006/relationships/image" Target="../media/image19.png"/><Relationship Id="rId52" Type="http://schemas.openxmlformats.org/officeDocument/2006/relationships/image" Target="../media/image270.png"/><Relationship Id="rId60" Type="http://schemas.openxmlformats.org/officeDocument/2006/relationships/image" Target="../media/image35.png"/><Relationship Id="rId6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18.png"/><Relationship Id="rId48" Type="http://schemas.openxmlformats.org/officeDocument/2006/relationships/image" Target="../media/image230.png"/><Relationship Id="rId56" Type="http://schemas.openxmlformats.org/officeDocument/2006/relationships/image" Target="../media/image31.png"/><Relationship Id="rId64" Type="http://schemas.openxmlformats.org/officeDocument/2006/relationships/image" Target="../media/image39.png"/><Relationship Id="rId8" Type="http://schemas.openxmlformats.org/officeDocument/2006/relationships/image" Target="../media/image4.png"/><Relationship Id="rId51" Type="http://schemas.openxmlformats.org/officeDocument/2006/relationships/image" Target="../media/image260.png"/><Relationship Id="rId3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13.png"/><Relationship Id="rId46" Type="http://schemas.openxmlformats.org/officeDocument/2006/relationships/image" Target="../media/image210.png"/><Relationship Id="rId5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 Box 1969"/>
          <p:cNvSpPr txBox="1">
            <a:spLocks noChangeArrowheads="1"/>
          </p:cNvSpPr>
          <p:nvPr/>
        </p:nvSpPr>
        <p:spPr bwMode="auto">
          <a:xfrm>
            <a:off x="29240573" y="14964670"/>
            <a:ext cx="20018613" cy="296038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C00000"/>
                </a:solidFill>
              </a:rPr>
              <a:t>Tracklet-global Motion Cost Model</a:t>
            </a: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</p:txBody>
      </p:sp>
      <p:sp>
        <p:nvSpPr>
          <p:cNvPr id="1378" name="Rounded Rectangle 1377"/>
          <p:cNvSpPr/>
          <p:nvPr/>
        </p:nvSpPr>
        <p:spPr bwMode="auto">
          <a:xfrm>
            <a:off x="14258925" y="5936250"/>
            <a:ext cx="828625" cy="5475360"/>
          </a:xfrm>
          <a:prstGeom prst="roundRect">
            <a:avLst/>
          </a:prstGeom>
          <a:solidFill>
            <a:srgbClr val="00339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50" name="Rectangle 1041"/>
          <p:cNvSpPr>
            <a:spLocks noChangeArrowheads="1"/>
          </p:cNvSpPr>
          <p:nvPr/>
        </p:nvSpPr>
        <p:spPr bwMode="auto">
          <a:xfrm>
            <a:off x="4" y="1"/>
            <a:ext cx="49418677" cy="413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4900" b="0"/>
          </a:p>
        </p:txBody>
      </p:sp>
      <p:sp>
        <p:nvSpPr>
          <p:cNvPr id="1051" name="Text Box 2"/>
          <p:cNvSpPr txBox="1">
            <a:spLocks noChangeArrowheads="1"/>
          </p:cNvSpPr>
          <p:nvPr/>
        </p:nvSpPr>
        <p:spPr bwMode="auto">
          <a:xfrm>
            <a:off x="0" y="226900"/>
            <a:ext cx="493775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9600" i="1" dirty="0" smtClean="0"/>
              <a:t>GMCP-Tracker</a:t>
            </a:r>
            <a:r>
              <a:rPr lang="en-US" sz="9600" dirty="0"/>
              <a:t>: Global Multi-object Tracking </a:t>
            </a:r>
            <a:r>
              <a:rPr lang="en-US" sz="9600" dirty="0" smtClean="0"/>
              <a:t>Using </a:t>
            </a:r>
          </a:p>
          <a:p>
            <a:pPr algn="ctr">
              <a:spcBef>
                <a:spcPts val="10"/>
              </a:spcBef>
              <a:buFontTx/>
              <a:buNone/>
            </a:pPr>
            <a:r>
              <a:rPr lang="en-US" sz="9600" dirty="0" smtClean="0"/>
              <a:t>Generalized </a:t>
            </a:r>
            <a:r>
              <a:rPr lang="en-US" sz="9600" dirty="0"/>
              <a:t>Minimum Clique </a:t>
            </a:r>
            <a:r>
              <a:rPr lang="en-US" sz="9600" dirty="0" smtClean="0"/>
              <a:t>Graphs</a:t>
            </a:r>
            <a:br>
              <a:rPr lang="en-US" sz="9600" dirty="0" smtClean="0"/>
            </a:br>
            <a:r>
              <a:rPr lang="en-US" altLang="zh-CN" sz="6000" b="0" i="1" dirty="0" smtClean="0">
                <a:solidFill>
                  <a:srgbClr val="003366"/>
                </a:solidFill>
              </a:rPr>
              <a:t>Amir  Roshan Zamir, Afshin Dehghan, Mubarak Shah  </a:t>
            </a:r>
            <a:r>
              <a:rPr lang="en-US" altLang="zh-CN" sz="4000" b="0" i="1" dirty="0" smtClean="0">
                <a:solidFill>
                  <a:srgbClr val="003366"/>
                </a:solidFill>
              </a:rPr>
              <a:t>({</a:t>
            </a:r>
            <a:r>
              <a:rPr lang="en-US" altLang="zh-CN" sz="4000" b="0" i="1" dirty="0" err="1" smtClean="0">
                <a:solidFill>
                  <a:srgbClr val="003366"/>
                </a:solidFill>
              </a:rPr>
              <a:t>aroshan</a:t>
            </a:r>
            <a:r>
              <a:rPr lang="en-US" altLang="zh-CN" sz="4000" b="0" i="1" dirty="0" smtClean="0">
                <a:solidFill>
                  <a:srgbClr val="003366"/>
                </a:solidFill>
              </a:rPr>
              <a:t>| </a:t>
            </a:r>
            <a:r>
              <a:rPr lang="en-US" altLang="zh-CN" sz="4000" b="0" i="1" dirty="0" err="1" smtClean="0">
                <a:solidFill>
                  <a:srgbClr val="003366"/>
                </a:solidFill>
              </a:rPr>
              <a:t>adehghan</a:t>
            </a:r>
            <a:r>
              <a:rPr lang="en-US" altLang="zh-CN" sz="4000" b="0" i="1" dirty="0" smtClean="0">
                <a:solidFill>
                  <a:srgbClr val="003366"/>
                </a:solidFill>
              </a:rPr>
              <a:t> | shah @cs.ucf.edu} , University of Central Florida)</a:t>
            </a:r>
          </a:p>
        </p:txBody>
      </p:sp>
      <p:sp>
        <p:nvSpPr>
          <p:cNvPr id="1061" name="Rectangle 740"/>
          <p:cNvSpPr>
            <a:spLocks noChangeArrowheads="1"/>
          </p:cNvSpPr>
          <p:nvPr/>
        </p:nvSpPr>
        <p:spPr bwMode="auto">
          <a:xfrm>
            <a:off x="0" y="4237455"/>
            <a:ext cx="49427606" cy="228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00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Text Box 1969"/>
          <p:cNvSpPr txBox="1">
            <a:spLocks noChangeArrowheads="1"/>
          </p:cNvSpPr>
          <p:nvPr/>
        </p:nvSpPr>
        <p:spPr bwMode="auto">
          <a:xfrm>
            <a:off x="102930" y="4477168"/>
            <a:ext cx="13556547" cy="727418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+mj-lt"/>
                <a:ea typeface="+mn-ea"/>
              </a:rPr>
              <a:t>Problem:</a:t>
            </a: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+mj-lt"/>
                <a:ea typeface="+mn-ea"/>
              </a:rPr>
              <a:t>Tracking by Detection</a:t>
            </a:r>
            <a:endParaRPr lang="en-US" sz="2800" dirty="0" smtClean="0">
              <a:solidFill>
                <a:srgbClr val="FF0000"/>
              </a:solidFill>
              <a:latin typeface="+mj-lt"/>
              <a:ea typeface="+mn-ea"/>
            </a:endParaRPr>
          </a:p>
          <a:p>
            <a:pPr marL="971550" lvl="1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+mj-lt"/>
                <a:ea typeface="+mn-ea"/>
              </a:rPr>
              <a:t>Key Contributions</a:t>
            </a:r>
            <a:r>
              <a:rPr lang="en-US" sz="2800" b="0" dirty="0" smtClean="0">
                <a:solidFill>
                  <a:srgbClr val="C00000"/>
                </a:solidFill>
                <a:latin typeface="+mj-lt"/>
                <a:ea typeface="+mn-ea"/>
              </a:rPr>
              <a:t>:</a:t>
            </a: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A new tool in Computer Vision: </a:t>
            </a:r>
          </a:p>
          <a:p>
            <a:pPr marL="1885950" lvl="3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+mj-lt"/>
                <a:ea typeface="+mn-ea"/>
              </a:rPr>
              <a:t>Generalized Minimum Clique Problem (GMCP):</a:t>
            </a:r>
          </a:p>
          <a:p>
            <a:pPr marL="1885950" lvl="3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+mj-lt"/>
                <a:ea typeface="+mn-ea"/>
              </a:rPr>
              <a:t>Typically useful where there </a:t>
            </a:r>
            <a:r>
              <a:rPr lang="en-US" sz="3200" b="0" dirty="0">
                <a:solidFill>
                  <a:srgbClr val="003366"/>
                </a:solidFill>
                <a:latin typeface="+mj-lt"/>
                <a:ea typeface="+mn-ea"/>
              </a:rPr>
              <a:t>are multiple possibilities </a:t>
            </a:r>
            <a:r>
              <a:rPr lang="en-US" sz="3200" b="0" dirty="0" smtClean="0">
                <a:solidFill>
                  <a:srgbClr val="003366"/>
                </a:solidFill>
                <a:latin typeface="+mj-lt"/>
                <a:ea typeface="+mn-ea"/>
              </a:rPr>
              <a:t>for some </a:t>
            </a:r>
            <a:r>
              <a:rPr lang="en-US" sz="3200" b="0" dirty="0" err="1" smtClean="0">
                <a:solidFill>
                  <a:srgbClr val="003366"/>
                </a:solidFill>
                <a:latin typeface="+mj-lt"/>
                <a:ea typeface="+mn-ea"/>
              </a:rPr>
              <a:t>subproblems</a:t>
            </a:r>
            <a:r>
              <a:rPr lang="en-US" sz="3200" b="0" dirty="0" smtClean="0">
                <a:solidFill>
                  <a:srgbClr val="003366"/>
                </a:solidFill>
                <a:latin typeface="+mj-lt"/>
                <a:ea typeface="+mn-ea"/>
              </a:rPr>
              <a:t>, </a:t>
            </a:r>
            <a:r>
              <a:rPr lang="en-US" sz="3200" b="0" dirty="0">
                <a:solidFill>
                  <a:srgbClr val="003366"/>
                </a:solidFill>
                <a:latin typeface="+mj-lt"/>
                <a:ea typeface="+mn-ea"/>
              </a:rPr>
              <a:t>as well as a global criterion to </a:t>
            </a:r>
            <a:r>
              <a:rPr lang="en-US" sz="3200" b="0" dirty="0" smtClean="0">
                <a:solidFill>
                  <a:srgbClr val="003366"/>
                </a:solidFill>
                <a:latin typeface="+mj-lt"/>
                <a:ea typeface="+mn-ea"/>
              </a:rPr>
              <a:t>satisfy.</a:t>
            </a:r>
            <a:endParaRPr lang="en-US" sz="3200" b="0" dirty="0">
              <a:solidFill>
                <a:srgbClr val="003366"/>
              </a:solidFill>
              <a:latin typeface="+mj-lt"/>
              <a:ea typeface="+mn-ea"/>
            </a:endParaRPr>
          </a:p>
          <a:p>
            <a:pPr marL="1885950" lvl="3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+mj-lt"/>
              </a:rPr>
              <a:t>GMCP utilized for </a:t>
            </a:r>
            <a:r>
              <a:rPr lang="en-US" sz="3200" b="0" dirty="0">
                <a:solidFill>
                  <a:srgbClr val="003366"/>
                </a:solidFill>
                <a:latin typeface="+mj-lt"/>
              </a:rPr>
              <a:t>computing tracklets and trajectories. </a:t>
            </a:r>
            <a:endParaRPr lang="en-US" sz="3200" dirty="0" smtClean="0">
              <a:solidFill>
                <a:srgbClr val="003366"/>
              </a:solidFill>
              <a:latin typeface="+mj-lt"/>
              <a:ea typeface="+mn-ea"/>
            </a:endParaRP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003366"/>
                </a:solidFill>
                <a:latin typeface="+mj-lt"/>
              </a:rPr>
              <a:t>A 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</a:rPr>
              <a:t>new temporally </a:t>
            </a:r>
            <a:r>
              <a:rPr lang="en-US" sz="3200" dirty="0" smtClean="0">
                <a:solidFill>
                  <a:srgbClr val="003366"/>
                </a:solidFill>
                <a:latin typeface="+mj-lt"/>
              </a:rPr>
              <a:t>global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2800" b="0" dirty="0">
                <a:solidFill>
                  <a:srgbClr val="003366"/>
                </a:solidFill>
                <a:latin typeface="+mj-lt"/>
              </a:rPr>
              <a:t>a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</a:rPr>
              <a:t>pproach </a:t>
            </a:r>
            <a:r>
              <a:rPr lang="en-US" sz="2800" b="0" dirty="0">
                <a:solidFill>
                  <a:srgbClr val="003366"/>
                </a:solidFill>
                <a:latin typeface="+mj-lt"/>
              </a:rPr>
              <a:t>to Data 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</a:rPr>
              <a:t>Association</a:t>
            </a:r>
            <a:endParaRPr lang="en-US" sz="2800" dirty="0" smtClean="0">
              <a:solidFill>
                <a:srgbClr val="003366"/>
              </a:solidFill>
              <a:latin typeface="+mj-lt"/>
              <a:ea typeface="+mn-ea"/>
            </a:endParaRP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A </a:t>
            </a:r>
            <a:r>
              <a:rPr lang="en-US" sz="2800" b="0" dirty="0">
                <a:solidFill>
                  <a:srgbClr val="003366"/>
                </a:solidFill>
                <a:latin typeface="+mj-lt"/>
                <a:ea typeface="+mn-ea"/>
              </a:rPr>
              <a:t>n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ew tracklet-global motion cost model.</a:t>
            </a: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Shifting approximation </a:t>
            </a:r>
            <a:r>
              <a:rPr lang="en-US" sz="3200" dirty="0" smtClean="0">
                <a:solidFill>
                  <a:srgbClr val="003366"/>
                </a:solidFill>
                <a:latin typeface="+mj-lt"/>
                <a:ea typeface="+mn-ea"/>
              </a:rPr>
              <a:t>from Time Domain to Object Domain:</a:t>
            </a:r>
          </a:p>
          <a:p>
            <a:pPr marL="1885950" lvl="3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Finding tracklets/trajectories in a </a:t>
            </a:r>
            <a:r>
              <a:rPr lang="en-US" sz="2800" dirty="0" smtClean="0">
                <a:solidFill>
                  <a:srgbClr val="003366"/>
                </a:solidFill>
                <a:latin typeface="+mj-lt"/>
                <a:ea typeface="+mn-ea"/>
              </a:rPr>
              <a:t>temporally global 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way.</a:t>
            </a:r>
          </a:p>
          <a:p>
            <a:pPr marL="1885950" lvl="3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Finding the tracklet/trajectory of </a:t>
            </a:r>
            <a:r>
              <a:rPr lang="en-US" sz="2800" dirty="0" smtClean="0">
                <a:solidFill>
                  <a:srgbClr val="003366"/>
                </a:solidFill>
                <a:latin typeface="+mj-lt"/>
                <a:ea typeface="+mn-ea"/>
              </a:rPr>
              <a:t>one object at a time (greedy)</a:t>
            </a:r>
            <a:r>
              <a:rPr lang="en-US" sz="2800" b="0" dirty="0" smtClean="0">
                <a:solidFill>
                  <a:srgbClr val="003366"/>
                </a:solidFill>
                <a:latin typeface="+mj-lt"/>
                <a:ea typeface="+mn-ea"/>
              </a:rPr>
              <a:t>.</a:t>
            </a:r>
            <a:endParaRPr lang="en-US" b="0" dirty="0" smtClean="0">
              <a:latin typeface="+mj-lt"/>
            </a:endParaRP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</a:pPr>
            <a:endParaRPr lang="en-US" altLang="zh-CN" sz="2000" b="0" i="1" dirty="0"/>
          </a:p>
        </p:txBody>
      </p:sp>
      <p:sp>
        <p:nvSpPr>
          <p:cNvPr id="3958" name="Rectangle 1910"/>
          <p:cNvSpPr>
            <a:spLocks noChangeArrowheads="1"/>
          </p:cNvSpPr>
          <p:nvPr/>
        </p:nvSpPr>
        <p:spPr bwMode="auto">
          <a:xfrm>
            <a:off x="13777818" y="4466055"/>
            <a:ext cx="226314" cy="28299660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1918"/>
          <p:cNvSpPr>
            <a:spLocks noChangeArrowheads="1"/>
          </p:cNvSpPr>
          <p:nvPr/>
        </p:nvSpPr>
        <p:spPr bwMode="auto">
          <a:xfrm>
            <a:off x="4" y="32727900"/>
            <a:ext cx="49416891" cy="228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00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5" name="Rectangle 351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" name="Rectangle 353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9" name="Rectangle 355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0" r="7230"/>
          <a:stretch/>
        </p:blipFill>
        <p:spPr bwMode="auto">
          <a:xfrm>
            <a:off x="45383473" y="54247"/>
            <a:ext cx="3183914" cy="33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Rectangle 1910"/>
          <p:cNvSpPr>
            <a:spLocks noChangeArrowheads="1"/>
          </p:cNvSpPr>
          <p:nvPr/>
        </p:nvSpPr>
        <p:spPr bwMode="auto">
          <a:xfrm rot="5400000">
            <a:off x="6750214" y="11572143"/>
            <a:ext cx="277390" cy="13777816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Text Box 1969"/>
          <p:cNvSpPr txBox="1">
            <a:spLocks noChangeArrowheads="1"/>
          </p:cNvSpPr>
          <p:nvPr/>
        </p:nvSpPr>
        <p:spPr bwMode="auto">
          <a:xfrm>
            <a:off x="2249732" y="17544211"/>
            <a:ext cx="7550070" cy="67300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</a:rPr>
              <a:t>Bipartite Matching vs. GMCP</a:t>
            </a:r>
            <a:endParaRPr lang="en-US" altLang="zh-CN" sz="1200" b="0" dirty="0" smtClean="0">
              <a:solidFill>
                <a:srgbClr val="C00000"/>
              </a:solidFill>
            </a:endParaRPr>
          </a:p>
        </p:txBody>
      </p:sp>
      <p:sp>
        <p:nvSpPr>
          <p:cNvPr id="307" name="Rectangle 1910"/>
          <p:cNvSpPr>
            <a:spLocks noChangeArrowheads="1"/>
          </p:cNvSpPr>
          <p:nvPr/>
        </p:nvSpPr>
        <p:spPr bwMode="auto">
          <a:xfrm>
            <a:off x="28589499" y="4466057"/>
            <a:ext cx="226314" cy="21628694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Text Box 1969"/>
          <p:cNvSpPr txBox="1">
            <a:spLocks noChangeArrowheads="1"/>
          </p:cNvSpPr>
          <p:nvPr/>
        </p:nvSpPr>
        <p:spPr bwMode="auto">
          <a:xfrm>
            <a:off x="29240573" y="9935454"/>
            <a:ext cx="20018613" cy="296038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+mj-lt"/>
              <a:buAutoNum type="arabicPeriod" startAt="5"/>
            </a:pPr>
            <a:r>
              <a:rPr lang="en-US" altLang="zh-CN" sz="3600" dirty="0" smtClean="0">
                <a:solidFill>
                  <a:srgbClr val="C00000"/>
                </a:solidFill>
              </a:rPr>
              <a:t>Merging Tracklets into Trajectories:</a:t>
            </a: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59569" y="3338687"/>
            <a:ext cx="34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ECCV ‘12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2693" y="3338687"/>
            <a:ext cx="343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UCF</a:t>
            </a:r>
            <a:endParaRPr lang="en-US" sz="5400" dirty="0">
              <a:latin typeface="Arial Black" pitchFamily="34" charset="0"/>
            </a:endParaRPr>
          </a:p>
        </p:txBody>
      </p:sp>
      <p:pic>
        <p:nvPicPr>
          <p:cNvPr id="15" name="Picture 2" descr="C:\Users\Amir\Desktop\pegasus_yellow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1" y="230834"/>
            <a:ext cx="2961087" cy="3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6" y="11868716"/>
            <a:ext cx="13212089" cy="574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 Box 1969"/>
          <p:cNvSpPr txBox="1">
            <a:spLocks noChangeArrowheads="1"/>
          </p:cNvSpPr>
          <p:nvPr/>
        </p:nvSpPr>
        <p:spPr bwMode="auto">
          <a:xfrm>
            <a:off x="221270" y="18741515"/>
            <a:ext cx="13083188" cy="108944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2.	Block Diagram: 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1" y="19564909"/>
            <a:ext cx="13124659" cy="272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969"/>
          <p:cNvSpPr txBox="1">
            <a:spLocks noChangeArrowheads="1"/>
          </p:cNvSpPr>
          <p:nvPr/>
        </p:nvSpPr>
        <p:spPr bwMode="auto">
          <a:xfrm>
            <a:off x="232693" y="22893441"/>
            <a:ext cx="13545124" cy="108944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3.	Generalized Minimum Clique Problem (GMCP):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5" y="24279939"/>
            <a:ext cx="5307955" cy="4013651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7821169" y="24225781"/>
            <a:ext cx="5372340" cy="4067810"/>
            <a:chOff x="-10357" y="0"/>
            <a:chExt cx="9106768" cy="6886152"/>
          </a:xfrm>
        </p:grpSpPr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57" y="0"/>
              <a:ext cx="9106768" cy="6886152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3" name="Straight Connector 92"/>
            <p:cNvCxnSpPr/>
            <p:nvPr/>
          </p:nvCxnSpPr>
          <p:spPr>
            <a:xfrm flipH="1" flipV="1">
              <a:off x="2288875" y="2685691"/>
              <a:ext cx="2435526" cy="2495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317630" y="1380226"/>
              <a:ext cx="2668438" cy="1242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811547" y="2662687"/>
              <a:ext cx="460076" cy="26454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032076" y="1374476"/>
              <a:ext cx="2484407" cy="6441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811547" y="5181601"/>
              <a:ext cx="2944483" cy="11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lowchart: Connector 97"/>
            <p:cNvSpPr/>
            <p:nvPr/>
          </p:nvSpPr>
          <p:spPr>
            <a:xfrm>
              <a:off x="2128749" y="2544192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1677467" y="5164584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4646762" y="5072096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7385809" y="1915357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4910502" y="1261655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4686659" y="2737344"/>
              <a:ext cx="218536" cy="22564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51976" y="2155051"/>
              <a:ext cx="2022303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/>
                <a:t>	</a:t>
              </a:r>
              <a:r>
                <a:rPr lang="en-US" dirty="0" smtClean="0"/>
                <a:t>	</a:t>
              </a:r>
              <a:endParaRPr lang="en-US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2317630" y="2001328"/>
              <a:ext cx="5198853" cy="638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1811548" y="2018581"/>
              <a:ext cx="5704935" cy="3278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811548" y="1374476"/>
              <a:ext cx="3211902" cy="39221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4724402" y="2018581"/>
              <a:ext cx="2792081" cy="3163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0" idx="0"/>
              <a:endCxn id="102" idx="0"/>
            </p:cNvCxnSpPr>
            <p:nvPr/>
          </p:nvCxnSpPr>
          <p:spPr>
            <a:xfrm flipV="1">
              <a:off x="4756030" y="1261655"/>
              <a:ext cx="263740" cy="3810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Rectangle 310"/>
              <p:cNvSpPr/>
              <p:nvPr/>
            </p:nvSpPr>
            <p:spPr>
              <a:xfrm>
                <a:off x="775120" y="28293591"/>
                <a:ext cx="53079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1" name="Rectangle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20" y="28293591"/>
                <a:ext cx="5307955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7821167" y="28282851"/>
                <a:ext cx="5372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67" y="28282851"/>
                <a:ext cx="5372341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 bwMode="auto">
          <a:xfrm>
            <a:off x="6305550" y="25941525"/>
            <a:ext cx="1295400" cy="8897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866001" y="23777844"/>
            <a:ext cx="528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Generalized Minimum Clique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88045" y="23842337"/>
            <a:ext cx="530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Input to GMCP</a:t>
            </a: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-1573"/>
          <a:stretch/>
        </p:blipFill>
        <p:spPr bwMode="auto">
          <a:xfrm>
            <a:off x="1415369" y="31705866"/>
            <a:ext cx="8567850" cy="96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" r="3118" b="9935"/>
          <a:stretch/>
        </p:blipFill>
        <p:spPr bwMode="auto">
          <a:xfrm>
            <a:off x="1395816" y="30430736"/>
            <a:ext cx="4066561" cy="11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3504" r="6714" b="12516"/>
          <a:stretch/>
        </p:blipFill>
        <p:spPr bwMode="auto">
          <a:xfrm>
            <a:off x="6012571" y="30439246"/>
            <a:ext cx="7180937" cy="112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Flowchart: Connector 118"/>
          <p:cNvSpPr/>
          <p:nvPr/>
        </p:nvSpPr>
        <p:spPr bwMode="auto">
          <a:xfrm>
            <a:off x="778165" y="30976067"/>
            <a:ext cx="120509" cy="142409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0" name="Flowchart: Connector 119"/>
          <p:cNvSpPr/>
          <p:nvPr/>
        </p:nvSpPr>
        <p:spPr bwMode="auto">
          <a:xfrm>
            <a:off x="778165" y="31978405"/>
            <a:ext cx="120509" cy="142409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2" name="Rectangle 1910"/>
          <p:cNvSpPr>
            <a:spLocks noChangeArrowheads="1"/>
          </p:cNvSpPr>
          <p:nvPr/>
        </p:nvSpPr>
        <p:spPr bwMode="auto">
          <a:xfrm rot="5400000">
            <a:off x="6754798" y="15786632"/>
            <a:ext cx="277390" cy="13777816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" name="Group 340"/>
          <p:cNvGrpSpPr/>
          <p:nvPr/>
        </p:nvGrpSpPr>
        <p:grpSpPr>
          <a:xfrm>
            <a:off x="15408192" y="12347828"/>
            <a:ext cx="12438328" cy="6431307"/>
            <a:chOff x="130486" y="2514430"/>
            <a:chExt cx="2834640" cy="1920240"/>
          </a:xfrm>
        </p:grpSpPr>
        <p:grpSp>
          <p:nvGrpSpPr>
            <p:cNvPr id="342" name="Group 341"/>
            <p:cNvGrpSpPr/>
            <p:nvPr/>
          </p:nvGrpSpPr>
          <p:grpSpPr>
            <a:xfrm>
              <a:off x="130486" y="2514430"/>
              <a:ext cx="2834640" cy="1920240"/>
              <a:chOff x="651913" y="1739661"/>
              <a:chExt cx="7801551" cy="3212592"/>
            </a:xfrm>
          </p:grpSpPr>
          <p:pic>
            <p:nvPicPr>
              <p:cNvPr id="349" name="Picture 3" descr="E:\Datasets_Tracking\Data_Set\PET Sequences\PET_Crop\test0489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576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7" descr="E:\Datasets_Tracking\Data_Set\PET Sequences\PET_Crop\test0486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427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350" descr="E:\Datasets_Tracking\Data_Set\PET Sequences\PET_Crop\test0480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13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351" descr="E:\Datasets_Tracking\Data_Set\PET Sequences\PET_Crop\test0476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576" y="1739661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3" descr="E:\Datasets_Tracking\Data_Set\PET Sequences\PET_Crop\test0472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435" y="1739661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E:\Datasets_Tracking\Data_Set\PET Sequences\PET_Crop\test0470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13" y="1740946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5" name="Rectangle 354"/>
              <p:cNvSpPr/>
              <p:nvPr/>
            </p:nvSpPr>
            <p:spPr>
              <a:xfrm>
                <a:off x="1676400" y="2143533"/>
                <a:ext cx="179113" cy="450826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2085555" y="2197368"/>
                <a:ext cx="182042" cy="441356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714799" y="2535517"/>
                <a:ext cx="234319" cy="58209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4267200" y="2122648"/>
                <a:ext cx="170856" cy="47144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5289304" y="2497473"/>
                <a:ext cx="227410" cy="62748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852872" y="2246708"/>
                <a:ext cx="213572" cy="518584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445343" y="2272377"/>
                <a:ext cx="194156" cy="47144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410123" y="4069799"/>
                <a:ext cx="227410" cy="51858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899369" y="4022217"/>
                <a:ext cx="206375" cy="518584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7233746" y="4022216"/>
                <a:ext cx="199149" cy="47358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497576" y="3984754"/>
                <a:ext cx="187942" cy="5770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779470" y="2225016"/>
                <a:ext cx="170856" cy="4285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7825279" y="2466033"/>
                <a:ext cx="194156" cy="570441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1714496" y="3924843"/>
                <a:ext cx="220296" cy="46388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272245" y="3986167"/>
                <a:ext cx="187942" cy="42858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928449" y="3733800"/>
                <a:ext cx="170557" cy="42858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477358" y="3955318"/>
                <a:ext cx="187613" cy="54596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6484501" y="3718912"/>
                <a:ext cx="187942" cy="433507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7715622" y="4062293"/>
                <a:ext cx="206736" cy="433507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374" name="Straight Connector 373"/>
              <p:cNvCxnSpPr>
                <a:stCxn id="368" idx="0"/>
                <a:endCxn id="355" idx="2"/>
              </p:cNvCxnSpPr>
              <p:nvPr/>
            </p:nvCxnSpPr>
            <p:spPr>
              <a:xfrm flipH="1" flipV="1">
                <a:off x="1765957" y="2594359"/>
                <a:ext cx="58687" cy="133048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68" idx="0"/>
                <a:endCxn id="356" idx="2"/>
              </p:cNvCxnSpPr>
              <p:nvPr/>
            </p:nvCxnSpPr>
            <p:spPr>
              <a:xfrm flipV="1">
                <a:off x="1824644" y="2638724"/>
                <a:ext cx="351932" cy="128611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68" idx="0"/>
                <a:endCxn id="357" idx="2"/>
              </p:cNvCxnSpPr>
              <p:nvPr/>
            </p:nvCxnSpPr>
            <p:spPr>
              <a:xfrm flipV="1">
                <a:off x="1824644" y="3117610"/>
                <a:ext cx="1007315" cy="80723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>
                <a:stCxn id="369" idx="0"/>
                <a:endCxn id="355" idx="2"/>
              </p:cNvCxnSpPr>
              <p:nvPr/>
            </p:nvCxnSpPr>
            <p:spPr>
              <a:xfrm flipH="1" flipV="1">
                <a:off x="1765957" y="2594359"/>
                <a:ext cx="600259" cy="139180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>
                <a:stCxn id="369" idx="0"/>
                <a:endCxn id="356" idx="2"/>
              </p:cNvCxnSpPr>
              <p:nvPr/>
            </p:nvCxnSpPr>
            <p:spPr>
              <a:xfrm flipH="1" flipV="1">
                <a:off x="2176576" y="2638724"/>
                <a:ext cx="189640" cy="134744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>
                <a:stCxn id="369" idx="0"/>
                <a:endCxn id="357" idx="2"/>
              </p:cNvCxnSpPr>
              <p:nvPr/>
            </p:nvCxnSpPr>
            <p:spPr>
              <a:xfrm flipV="1">
                <a:off x="2366216" y="3117610"/>
                <a:ext cx="465743" cy="86855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>
                <a:stCxn id="362" idx="0"/>
                <a:endCxn id="356" idx="2"/>
              </p:cNvCxnSpPr>
              <p:nvPr/>
            </p:nvCxnSpPr>
            <p:spPr>
              <a:xfrm flipH="1" flipV="1">
                <a:off x="2176576" y="2638724"/>
                <a:ext cx="347252" cy="143107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>
                <a:stCxn id="362" idx="0"/>
                <a:endCxn id="355" idx="2"/>
              </p:cNvCxnSpPr>
              <p:nvPr/>
            </p:nvCxnSpPr>
            <p:spPr>
              <a:xfrm flipH="1" flipV="1">
                <a:off x="1765957" y="2594359"/>
                <a:ext cx="757871" cy="147544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>
                <a:stCxn id="362" idx="0"/>
                <a:endCxn id="356" idx="2"/>
              </p:cNvCxnSpPr>
              <p:nvPr/>
            </p:nvCxnSpPr>
            <p:spPr>
              <a:xfrm flipH="1" flipV="1">
                <a:off x="2176576" y="2638724"/>
                <a:ext cx="347252" cy="143107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>
                <a:stCxn id="362" idx="0"/>
                <a:endCxn id="357" idx="2"/>
              </p:cNvCxnSpPr>
              <p:nvPr/>
            </p:nvCxnSpPr>
            <p:spPr>
              <a:xfrm flipV="1">
                <a:off x="2523828" y="3117610"/>
                <a:ext cx="308131" cy="95218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>
                <a:stCxn id="368" idx="0"/>
                <a:endCxn id="358" idx="2"/>
              </p:cNvCxnSpPr>
              <p:nvPr/>
            </p:nvCxnSpPr>
            <p:spPr>
              <a:xfrm flipV="1">
                <a:off x="1824644" y="2594088"/>
                <a:ext cx="2527984" cy="133075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>
                <a:stCxn id="368" idx="0"/>
                <a:endCxn id="359" idx="2"/>
              </p:cNvCxnSpPr>
              <p:nvPr/>
            </p:nvCxnSpPr>
            <p:spPr>
              <a:xfrm flipV="1">
                <a:off x="1824644" y="3124958"/>
                <a:ext cx="3578365" cy="79988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>
                <a:stCxn id="368" idx="0"/>
                <a:endCxn id="366" idx="2"/>
              </p:cNvCxnSpPr>
              <p:nvPr/>
            </p:nvCxnSpPr>
            <p:spPr>
              <a:xfrm flipV="1">
                <a:off x="1824644" y="2653597"/>
                <a:ext cx="3040254" cy="127124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>
                <a:stCxn id="368" idx="0"/>
                <a:endCxn id="360" idx="2"/>
              </p:cNvCxnSpPr>
              <p:nvPr/>
            </p:nvCxnSpPr>
            <p:spPr>
              <a:xfrm flipV="1">
                <a:off x="1824644" y="2765292"/>
                <a:ext cx="5135014" cy="115955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>
                <a:stCxn id="368" idx="0"/>
                <a:endCxn id="361" idx="2"/>
              </p:cNvCxnSpPr>
              <p:nvPr/>
            </p:nvCxnSpPr>
            <p:spPr>
              <a:xfrm flipV="1">
                <a:off x="1824644" y="2743817"/>
                <a:ext cx="5717777" cy="118102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368" idx="0"/>
                <a:endCxn id="367" idx="2"/>
              </p:cNvCxnSpPr>
              <p:nvPr/>
            </p:nvCxnSpPr>
            <p:spPr>
              <a:xfrm flipV="1">
                <a:off x="1824644" y="3036474"/>
                <a:ext cx="6097713" cy="88836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368" idx="0"/>
                <a:endCxn id="372" idx="0"/>
              </p:cNvCxnSpPr>
              <p:nvPr/>
            </p:nvCxnSpPr>
            <p:spPr>
              <a:xfrm flipV="1">
                <a:off x="1824644" y="3718912"/>
                <a:ext cx="4753828" cy="20593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368" idx="0"/>
                <a:endCxn id="373" idx="0"/>
              </p:cNvCxnSpPr>
              <p:nvPr/>
            </p:nvCxnSpPr>
            <p:spPr>
              <a:xfrm>
                <a:off x="1824644" y="3924843"/>
                <a:ext cx="5994346" cy="13745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368" idx="0"/>
                <a:endCxn id="365" idx="0"/>
              </p:cNvCxnSpPr>
              <p:nvPr/>
            </p:nvCxnSpPr>
            <p:spPr>
              <a:xfrm>
                <a:off x="1824644" y="3924843"/>
                <a:ext cx="5766903" cy="5991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stCxn id="368" idx="0"/>
                <a:endCxn id="364" idx="0"/>
              </p:cNvCxnSpPr>
              <p:nvPr/>
            </p:nvCxnSpPr>
            <p:spPr>
              <a:xfrm>
                <a:off x="1824644" y="3924843"/>
                <a:ext cx="5508677" cy="9737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368" idx="0"/>
                <a:endCxn id="370" idx="0"/>
              </p:cNvCxnSpPr>
              <p:nvPr/>
            </p:nvCxnSpPr>
            <p:spPr>
              <a:xfrm flipV="1">
                <a:off x="1824644" y="3733800"/>
                <a:ext cx="2189084" cy="19104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>
                <a:stCxn id="368" idx="0"/>
                <a:endCxn id="371" idx="0"/>
              </p:cNvCxnSpPr>
              <p:nvPr/>
            </p:nvCxnSpPr>
            <p:spPr>
              <a:xfrm>
                <a:off x="1824644" y="3924843"/>
                <a:ext cx="2746521" cy="3047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368" idx="0"/>
                <a:endCxn id="363" idx="0"/>
              </p:cNvCxnSpPr>
              <p:nvPr/>
            </p:nvCxnSpPr>
            <p:spPr>
              <a:xfrm>
                <a:off x="1824644" y="3924843"/>
                <a:ext cx="3177913" cy="9737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>
                <a:stCxn id="369" idx="0"/>
                <a:endCxn id="358" idx="2"/>
              </p:cNvCxnSpPr>
              <p:nvPr/>
            </p:nvCxnSpPr>
            <p:spPr>
              <a:xfrm flipV="1">
                <a:off x="2366216" y="2594088"/>
                <a:ext cx="1986412" cy="139207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>
                <a:stCxn id="369" idx="0"/>
                <a:endCxn id="366" idx="2"/>
              </p:cNvCxnSpPr>
              <p:nvPr/>
            </p:nvCxnSpPr>
            <p:spPr>
              <a:xfrm flipV="1">
                <a:off x="2366216" y="2653597"/>
                <a:ext cx="2498682" cy="133257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>
                <a:stCxn id="369" idx="0"/>
                <a:endCxn id="359" idx="2"/>
              </p:cNvCxnSpPr>
              <p:nvPr/>
            </p:nvCxnSpPr>
            <p:spPr>
              <a:xfrm flipV="1">
                <a:off x="2366216" y="3124958"/>
                <a:ext cx="3036793" cy="86120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369" idx="0"/>
                <a:endCxn id="360" idx="2"/>
              </p:cNvCxnSpPr>
              <p:nvPr/>
            </p:nvCxnSpPr>
            <p:spPr>
              <a:xfrm flipV="1">
                <a:off x="2366216" y="2765292"/>
                <a:ext cx="4593442" cy="122087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>
                <a:stCxn id="369" idx="0"/>
                <a:endCxn id="361" idx="2"/>
              </p:cNvCxnSpPr>
              <p:nvPr/>
            </p:nvCxnSpPr>
            <p:spPr>
              <a:xfrm flipV="1">
                <a:off x="2366216" y="2743817"/>
                <a:ext cx="5176205" cy="124235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>
                <a:stCxn id="369" idx="0"/>
                <a:endCxn id="367" idx="2"/>
              </p:cNvCxnSpPr>
              <p:nvPr/>
            </p:nvCxnSpPr>
            <p:spPr>
              <a:xfrm flipV="1">
                <a:off x="2366216" y="3036474"/>
                <a:ext cx="5556141" cy="94969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stCxn id="369" idx="0"/>
                <a:endCxn id="370" idx="0"/>
              </p:cNvCxnSpPr>
              <p:nvPr/>
            </p:nvCxnSpPr>
            <p:spPr>
              <a:xfrm flipV="1">
                <a:off x="2366216" y="3733800"/>
                <a:ext cx="1647512" cy="25236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69" idx="0"/>
                <a:endCxn id="363" idx="0"/>
              </p:cNvCxnSpPr>
              <p:nvPr/>
            </p:nvCxnSpPr>
            <p:spPr>
              <a:xfrm>
                <a:off x="2366216" y="3986167"/>
                <a:ext cx="2636341" cy="3605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69" idx="0"/>
                <a:endCxn id="371" idx="0"/>
              </p:cNvCxnSpPr>
              <p:nvPr/>
            </p:nvCxnSpPr>
            <p:spPr>
              <a:xfrm flipV="1">
                <a:off x="2366216" y="3955318"/>
                <a:ext cx="2204949" cy="3084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69" idx="0"/>
                <a:endCxn id="372" idx="0"/>
              </p:cNvCxnSpPr>
              <p:nvPr/>
            </p:nvCxnSpPr>
            <p:spPr>
              <a:xfrm flipV="1">
                <a:off x="2366216" y="3718912"/>
                <a:ext cx="4212256" cy="26725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69" idx="0"/>
                <a:endCxn id="373" idx="0"/>
              </p:cNvCxnSpPr>
              <p:nvPr/>
            </p:nvCxnSpPr>
            <p:spPr>
              <a:xfrm>
                <a:off x="2366216" y="3986167"/>
                <a:ext cx="5452774" cy="7612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362" idx="0"/>
                <a:endCxn id="358" idx="2"/>
              </p:cNvCxnSpPr>
              <p:nvPr/>
            </p:nvCxnSpPr>
            <p:spPr>
              <a:xfrm flipV="1">
                <a:off x="2523828" y="2594088"/>
                <a:ext cx="1828800" cy="147571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62" idx="0"/>
                <a:endCxn id="366" idx="2"/>
              </p:cNvCxnSpPr>
              <p:nvPr/>
            </p:nvCxnSpPr>
            <p:spPr>
              <a:xfrm flipV="1">
                <a:off x="2523828" y="2653597"/>
                <a:ext cx="2341070" cy="141620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62" idx="0"/>
                <a:endCxn id="359" idx="2"/>
              </p:cNvCxnSpPr>
              <p:nvPr/>
            </p:nvCxnSpPr>
            <p:spPr>
              <a:xfrm flipV="1">
                <a:off x="2523828" y="3124958"/>
                <a:ext cx="2879181" cy="94484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62" idx="0"/>
                <a:endCxn id="360" idx="2"/>
              </p:cNvCxnSpPr>
              <p:nvPr/>
            </p:nvCxnSpPr>
            <p:spPr>
              <a:xfrm flipV="1">
                <a:off x="2523828" y="2765292"/>
                <a:ext cx="4435830" cy="130450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62" idx="0"/>
                <a:endCxn id="361" idx="2"/>
              </p:cNvCxnSpPr>
              <p:nvPr/>
            </p:nvCxnSpPr>
            <p:spPr>
              <a:xfrm flipV="1">
                <a:off x="2523828" y="2743817"/>
                <a:ext cx="5018593" cy="132598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62" idx="0"/>
                <a:endCxn id="370" idx="0"/>
              </p:cNvCxnSpPr>
              <p:nvPr/>
            </p:nvCxnSpPr>
            <p:spPr>
              <a:xfrm flipV="1">
                <a:off x="2523828" y="3733800"/>
                <a:ext cx="1489900" cy="33599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62" idx="0"/>
                <a:endCxn id="371" idx="0"/>
              </p:cNvCxnSpPr>
              <p:nvPr/>
            </p:nvCxnSpPr>
            <p:spPr>
              <a:xfrm flipV="1">
                <a:off x="2523828" y="3955318"/>
                <a:ext cx="2047337" cy="11448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62" idx="0"/>
                <a:endCxn id="363" idx="0"/>
              </p:cNvCxnSpPr>
              <p:nvPr/>
            </p:nvCxnSpPr>
            <p:spPr>
              <a:xfrm flipV="1">
                <a:off x="2523828" y="4022217"/>
                <a:ext cx="2478729" cy="4758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62" idx="0"/>
                <a:endCxn id="372" idx="0"/>
              </p:cNvCxnSpPr>
              <p:nvPr/>
            </p:nvCxnSpPr>
            <p:spPr>
              <a:xfrm flipV="1">
                <a:off x="2523828" y="3718912"/>
                <a:ext cx="4054644" cy="35088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62" idx="0"/>
                <a:endCxn id="365" idx="0"/>
              </p:cNvCxnSpPr>
              <p:nvPr/>
            </p:nvCxnSpPr>
            <p:spPr>
              <a:xfrm flipV="1">
                <a:off x="2523828" y="3984754"/>
                <a:ext cx="5067719" cy="8504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362" idx="0"/>
                <a:endCxn id="373" idx="0"/>
              </p:cNvCxnSpPr>
              <p:nvPr/>
            </p:nvCxnSpPr>
            <p:spPr>
              <a:xfrm flipV="1">
                <a:off x="2523828" y="4062293"/>
                <a:ext cx="5295162" cy="750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>
                <a:stCxn id="362" idx="0"/>
                <a:endCxn id="364" idx="0"/>
              </p:cNvCxnSpPr>
              <p:nvPr/>
            </p:nvCxnSpPr>
            <p:spPr>
              <a:xfrm flipV="1">
                <a:off x="2523828" y="4022216"/>
                <a:ext cx="4809493" cy="4758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70" idx="0"/>
                <a:endCxn id="358" idx="2"/>
              </p:cNvCxnSpPr>
              <p:nvPr/>
            </p:nvCxnSpPr>
            <p:spPr>
              <a:xfrm flipV="1">
                <a:off x="4013728" y="2594088"/>
                <a:ext cx="338900" cy="113971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70" idx="0"/>
                <a:endCxn id="366" idx="2"/>
              </p:cNvCxnSpPr>
              <p:nvPr/>
            </p:nvCxnSpPr>
            <p:spPr>
              <a:xfrm flipV="1">
                <a:off x="4013728" y="2653597"/>
                <a:ext cx="851170" cy="108020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70" idx="0"/>
                <a:endCxn id="359" idx="2"/>
              </p:cNvCxnSpPr>
              <p:nvPr/>
            </p:nvCxnSpPr>
            <p:spPr>
              <a:xfrm flipV="1">
                <a:off x="4013728" y="3124958"/>
                <a:ext cx="1389281" cy="60884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71" idx="0"/>
                <a:endCxn id="358" idx="2"/>
              </p:cNvCxnSpPr>
              <p:nvPr/>
            </p:nvCxnSpPr>
            <p:spPr>
              <a:xfrm flipH="1" flipV="1">
                <a:off x="4352628" y="2594088"/>
                <a:ext cx="218537" cy="136123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363" idx="0"/>
                <a:endCxn id="366" idx="2"/>
              </p:cNvCxnSpPr>
              <p:nvPr/>
            </p:nvCxnSpPr>
            <p:spPr>
              <a:xfrm flipH="1" flipV="1">
                <a:off x="4864898" y="2653597"/>
                <a:ext cx="137659" cy="136862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>
                <a:stCxn id="371" idx="0"/>
                <a:endCxn id="359" idx="2"/>
              </p:cNvCxnSpPr>
              <p:nvPr/>
            </p:nvCxnSpPr>
            <p:spPr>
              <a:xfrm flipV="1">
                <a:off x="4571165" y="3124958"/>
                <a:ext cx="831844" cy="83036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363" idx="0"/>
                <a:endCxn id="359" idx="2"/>
              </p:cNvCxnSpPr>
              <p:nvPr/>
            </p:nvCxnSpPr>
            <p:spPr>
              <a:xfrm flipV="1">
                <a:off x="5002557" y="3124958"/>
                <a:ext cx="400452" cy="89725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>
                <a:stCxn id="363" idx="0"/>
                <a:endCxn id="366" idx="2"/>
              </p:cNvCxnSpPr>
              <p:nvPr/>
            </p:nvCxnSpPr>
            <p:spPr>
              <a:xfrm flipH="1" flipV="1">
                <a:off x="4864898" y="2653597"/>
                <a:ext cx="137659" cy="136862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>
                <a:stCxn id="371" idx="0"/>
                <a:endCxn id="357" idx="2"/>
              </p:cNvCxnSpPr>
              <p:nvPr/>
            </p:nvCxnSpPr>
            <p:spPr>
              <a:xfrm flipH="1" flipV="1">
                <a:off x="2831959" y="3117610"/>
                <a:ext cx="1739206" cy="83770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>
                <a:stCxn id="370" idx="0"/>
                <a:endCxn id="357" idx="2"/>
              </p:cNvCxnSpPr>
              <p:nvPr/>
            </p:nvCxnSpPr>
            <p:spPr>
              <a:xfrm flipH="1" flipV="1">
                <a:off x="2831959" y="3117610"/>
                <a:ext cx="1181769" cy="61619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>
                <a:stCxn id="370" idx="0"/>
                <a:endCxn id="356" idx="2"/>
              </p:cNvCxnSpPr>
              <p:nvPr/>
            </p:nvCxnSpPr>
            <p:spPr>
              <a:xfrm flipH="1" flipV="1">
                <a:off x="2176576" y="2638724"/>
                <a:ext cx="1837152" cy="109507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>
                <a:stCxn id="370" idx="0"/>
                <a:endCxn id="355" idx="2"/>
              </p:cNvCxnSpPr>
              <p:nvPr/>
            </p:nvCxnSpPr>
            <p:spPr>
              <a:xfrm flipH="1" flipV="1">
                <a:off x="1765957" y="2594359"/>
                <a:ext cx="2247771" cy="113944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>
                <a:stCxn id="363" idx="0"/>
                <a:endCxn id="357" idx="2"/>
              </p:cNvCxnSpPr>
              <p:nvPr/>
            </p:nvCxnSpPr>
            <p:spPr>
              <a:xfrm flipH="1" flipV="1">
                <a:off x="2831959" y="3117610"/>
                <a:ext cx="2170598" cy="90460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>
                <a:stCxn id="363" idx="0"/>
                <a:endCxn id="360" idx="2"/>
              </p:cNvCxnSpPr>
              <p:nvPr/>
            </p:nvCxnSpPr>
            <p:spPr>
              <a:xfrm flipV="1">
                <a:off x="5002557" y="2765292"/>
                <a:ext cx="1957101" cy="125692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>
                <a:stCxn id="363" idx="0"/>
                <a:endCxn id="361" idx="2"/>
              </p:cNvCxnSpPr>
              <p:nvPr/>
            </p:nvCxnSpPr>
            <p:spPr>
              <a:xfrm flipV="1">
                <a:off x="5002557" y="2743817"/>
                <a:ext cx="2539864" cy="127840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>
                <a:stCxn id="363" idx="0"/>
                <a:endCxn id="367" idx="2"/>
              </p:cNvCxnSpPr>
              <p:nvPr/>
            </p:nvCxnSpPr>
            <p:spPr>
              <a:xfrm flipV="1">
                <a:off x="5002557" y="3036474"/>
                <a:ext cx="2919800" cy="98574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>
                <a:stCxn id="371" idx="0"/>
                <a:endCxn id="360" idx="2"/>
              </p:cNvCxnSpPr>
              <p:nvPr/>
            </p:nvCxnSpPr>
            <p:spPr>
              <a:xfrm flipV="1">
                <a:off x="4571165" y="2765292"/>
                <a:ext cx="2388493" cy="119002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>
                <a:stCxn id="371" idx="0"/>
                <a:endCxn id="361" idx="2"/>
              </p:cNvCxnSpPr>
              <p:nvPr/>
            </p:nvCxnSpPr>
            <p:spPr>
              <a:xfrm flipV="1">
                <a:off x="4571165" y="2743817"/>
                <a:ext cx="2971256" cy="121150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>
                <a:stCxn id="370" idx="0"/>
                <a:endCxn id="360" idx="2"/>
              </p:cNvCxnSpPr>
              <p:nvPr/>
            </p:nvCxnSpPr>
            <p:spPr>
              <a:xfrm flipV="1">
                <a:off x="4013728" y="2765292"/>
                <a:ext cx="2945930" cy="96850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>
                <a:stCxn id="370" idx="0"/>
                <a:endCxn id="361" idx="2"/>
              </p:cNvCxnSpPr>
              <p:nvPr/>
            </p:nvCxnSpPr>
            <p:spPr>
              <a:xfrm flipV="1">
                <a:off x="4013728" y="2743817"/>
                <a:ext cx="3528693" cy="98998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>
                <a:stCxn id="370" idx="0"/>
                <a:endCxn id="360" idx="2"/>
              </p:cNvCxnSpPr>
              <p:nvPr/>
            </p:nvCxnSpPr>
            <p:spPr>
              <a:xfrm flipV="1">
                <a:off x="4013728" y="2765292"/>
                <a:ext cx="2945930" cy="96850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>
                <a:stCxn id="370" idx="0"/>
                <a:endCxn id="367" idx="2"/>
              </p:cNvCxnSpPr>
              <p:nvPr/>
            </p:nvCxnSpPr>
            <p:spPr>
              <a:xfrm flipV="1">
                <a:off x="4013728" y="3036474"/>
                <a:ext cx="3908629" cy="69732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>
                <a:stCxn id="372" idx="0"/>
                <a:endCxn id="360" idx="2"/>
              </p:cNvCxnSpPr>
              <p:nvPr/>
            </p:nvCxnSpPr>
            <p:spPr>
              <a:xfrm flipV="1">
                <a:off x="6578472" y="2765292"/>
                <a:ext cx="381186" cy="95362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372" idx="0"/>
                <a:endCxn id="361" idx="2"/>
              </p:cNvCxnSpPr>
              <p:nvPr/>
            </p:nvCxnSpPr>
            <p:spPr>
              <a:xfrm flipV="1">
                <a:off x="6578472" y="2743817"/>
                <a:ext cx="963949" cy="97509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372" idx="0"/>
                <a:endCxn id="361" idx="2"/>
              </p:cNvCxnSpPr>
              <p:nvPr/>
            </p:nvCxnSpPr>
            <p:spPr>
              <a:xfrm flipV="1">
                <a:off x="6578472" y="2743817"/>
                <a:ext cx="963949" cy="97509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>
                <a:stCxn id="372" idx="0"/>
                <a:endCxn id="367" idx="2"/>
              </p:cNvCxnSpPr>
              <p:nvPr/>
            </p:nvCxnSpPr>
            <p:spPr>
              <a:xfrm flipV="1">
                <a:off x="6578472" y="3036474"/>
                <a:ext cx="1343885" cy="68243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>
                <a:stCxn id="372" idx="0"/>
                <a:endCxn id="359" idx="2"/>
              </p:cNvCxnSpPr>
              <p:nvPr/>
            </p:nvCxnSpPr>
            <p:spPr>
              <a:xfrm flipH="1" flipV="1">
                <a:off x="5403009" y="3124958"/>
                <a:ext cx="1175463" cy="59395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>
                <a:stCxn id="372" idx="0"/>
                <a:endCxn id="366" idx="2"/>
              </p:cNvCxnSpPr>
              <p:nvPr/>
            </p:nvCxnSpPr>
            <p:spPr>
              <a:xfrm flipH="1" flipV="1">
                <a:off x="4864898" y="2653597"/>
                <a:ext cx="1713574" cy="106531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>
                <a:stCxn id="372" idx="0"/>
                <a:endCxn id="358" idx="2"/>
              </p:cNvCxnSpPr>
              <p:nvPr/>
            </p:nvCxnSpPr>
            <p:spPr>
              <a:xfrm flipH="1" flipV="1">
                <a:off x="4352628" y="2594088"/>
                <a:ext cx="2225844" cy="112482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>
                <a:stCxn id="372" idx="0"/>
                <a:endCxn id="357" idx="2"/>
              </p:cNvCxnSpPr>
              <p:nvPr/>
            </p:nvCxnSpPr>
            <p:spPr>
              <a:xfrm flipH="1" flipV="1">
                <a:off x="2831959" y="3117610"/>
                <a:ext cx="3746513" cy="60130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>
                <a:stCxn id="372" idx="0"/>
                <a:endCxn id="356" idx="2"/>
              </p:cNvCxnSpPr>
              <p:nvPr/>
            </p:nvCxnSpPr>
            <p:spPr>
              <a:xfrm flipH="1" flipV="1">
                <a:off x="2176576" y="2638724"/>
                <a:ext cx="4401896" cy="108018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372" idx="0"/>
                <a:endCxn id="355" idx="2"/>
              </p:cNvCxnSpPr>
              <p:nvPr/>
            </p:nvCxnSpPr>
            <p:spPr>
              <a:xfrm flipH="1" flipV="1">
                <a:off x="1765957" y="2594359"/>
                <a:ext cx="4812515" cy="112455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373" idx="0"/>
                <a:endCxn id="355" idx="2"/>
              </p:cNvCxnSpPr>
              <p:nvPr/>
            </p:nvCxnSpPr>
            <p:spPr>
              <a:xfrm flipH="1" flipV="1">
                <a:off x="1765957" y="2594359"/>
                <a:ext cx="6053033" cy="146793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373" idx="0"/>
                <a:endCxn id="356" idx="2"/>
              </p:cNvCxnSpPr>
              <p:nvPr/>
            </p:nvCxnSpPr>
            <p:spPr>
              <a:xfrm flipH="1" flipV="1">
                <a:off x="2176576" y="2638724"/>
                <a:ext cx="5642414" cy="142356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>
                <a:stCxn id="373" idx="0"/>
                <a:endCxn id="358" idx="2"/>
              </p:cNvCxnSpPr>
              <p:nvPr/>
            </p:nvCxnSpPr>
            <p:spPr>
              <a:xfrm flipH="1" flipV="1">
                <a:off x="4352628" y="2594088"/>
                <a:ext cx="3466362" cy="146820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>
                <a:stCxn id="373" idx="0"/>
                <a:endCxn id="366" idx="2"/>
              </p:cNvCxnSpPr>
              <p:nvPr/>
            </p:nvCxnSpPr>
            <p:spPr>
              <a:xfrm flipH="1" flipV="1">
                <a:off x="4864898" y="2653597"/>
                <a:ext cx="2954092" cy="140869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>
                <a:stCxn id="365" idx="0"/>
                <a:endCxn id="359" idx="2"/>
              </p:cNvCxnSpPr>
              <p:nvPr/>
            </p:nvCxnSpPr>
            <p:spPr>
              <a:xfrm flipH="1" flipV="1">
                <a:off x="5403009" y="3124958"/>
                <a:ext cx="2188538" cy="85979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>
                <a:stCxn id="365" idx="0"/>
                <a:endCxn id="359" idx="2"/>
              </p:cNvCxnSpPr>
              <p:nvPr/>
            </p:nvCxnSpPr>
            <p:spPr>
              <a:xfrm flipH="1" flipV="1">
                <a:off x="5403009" y="3124958"/>
                <a:ext cx="2188538" cy="85979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>
                <a:stCxn id="365" idx="0"/>
                <a:endCxn id="357" idx="2"/>
              </p:cNvCxnSpPr>
              <p:nvPr/>
            </p:nvCxnSpPr>
            <p:spPr>
              <a:xfrm flipH="1" flipV="1">
                <a:off x="2831959" y="3117610"/>
                <a:ext cx="4759588" cy="86714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365" idx="0"/>
                <a:endCxn id="356" idx="2"/>
              </p:cNvCxnSpPr>
              <p:nvPr/>
            </p:nvCxnSpPr>
            <p:spPr>
              <a:xfrm flipH="1" flipV="1">
                <a:off x="2176576" y="2638724"/>
                <a:ext cx="5414971" cy="134603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365" idx="0"/>
                <a:endCxn id="355" idx="2"/>
              </p:cNvCxnSpPr>
              <p:nvPr/>
            </p:nvCxnSpPr>
            <p:spPr>
              <a:xfrm flipH="1" flipV="1">
                <a:off x="1765957" y="2594359"/>
                <a:ext cx="5825590" cy="139039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stCxn id="373" idx="0"/>
                <a:endCxn id="360" idx="2"/>
              </p:cNvCxnSpPr>
              <p:nvPr/>
            </p:nvCxnSpPr>
            <p:spPr>
              <a:xfrm flipH="1" flipV="1">
                <a:off x="6959658" y="2765292"/>
                <a:ext cx="859332" cy="129700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373" idx="0"/>
                <a:endCxn id="361" idx="2"/>
              </p:cNvCxnSpPr>
              <p:nvPr/>
            </p:nvCxnSpPr>
            <p:spPr>
              <a:xfrm flipH="1" flipV="1">
                <a:off x="7542421" y="2743817"/>
                <a:ext cx="276569" cy="131847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373" idx="0"/>
                <a:endCxn id="367" idx="2"/>
              </p:cNvCxnSpPr>
              <p:nvPr/>
            </p:nvCxnSpPr>
            <p:spPr>
              <a:xfrm flipV="1">
                <a:off x="7818990" y="3036474"/>
                <a:ext cx="103367" cy="102581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365" idx="0"/>
                <a:endCxn id="367" idx="2"/>
              </p:cNvCxnSpPr>
              <p:nvPr/>
            </p:nvCxnSpPr>
            <p:spPr>
              <a:xfrm flipV="1">
                <a:off x="7591547" y="3036474"/>
                <a:ext cx="330810" cy="94828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365" idx="0"/>
                <a:endCxn id="360" idx="2"/>
              </p:cNvCxnSpPr>
              <p:nvPr/>
            </p:nvCxnSpPr>
            <p:spPr>
              <a:xfrm flipH="1" flipV="1">
                <a:off x="6959658" y="2765292"/>
                <a:ext cx="631889" cy="121946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364" idx="0"/>
                <a:endCxn id="360" idx="2"/>
              </p:cNvCxnSpPr>
              <p:nvPr/>
            </p:nvCxnSpPr>
            <p:spPr>
              <a:xfrm flipH="1" flipV="1">
                <a:off x="6959658" y="2765292"/>
                <a:ext cx="373663" cy="125692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364" idx="0"/>
                <a:endCxn id="367" idx="2"/>
              </p:cNvCxnSpPr>
              <p:nvPr/>
            </p:nvCxnSpPr>
            <p:spPr>
              <a:xfrm flipV="1">
                <a:off x="7333321" y="3036474"/>
                <a:ext cx="589036" cy="985742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364" idx="0"/>
                <a:endCxn id="361" idx="2"/>
              </p:cNvCxnSpPr>
              <p:nvPr/>
            </p:nvCxnSpPr>
            <p:spPr>
              <a:xfrm flipV="1">
                <a:off x="7333321" y="2743817"/>
                <a:ext cx="209100" cy="127839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363" idx="0"/>
                <a:endCxn id="365" idx="0"/>
              </p:cNvCxnSpPr>
              <p:nvPr/>
            </p:nvCxnSpPr>
            <p:spPr>
              <a:xfrm flipV="1">
                <a:off x="5002557" y="3984754"/>
                <a:ext cx="2588990" cy="3746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371" idx="0"/>
                <a:endCxn id="365" idx="0"/>
              </p:cNvCxnSpPr>
              <p:nvPr/>
            </p:nvCxnSpPr>
            <p:spPr>
              <a:xfrm>
                <a:off x="4571165" y="3955318"/>
                <a:ext cx="3020382" cy="2943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endCxn id="365" idx="0"/>
              </p:cNvCxnSpPr>
              <p:nvPr/>
            </p:nvCxnSpPr>
            <p:spPr>
              <a:xfrm>
                <a:off x="4004544" y="3733704"/>
                <a:ext cx="3587003" cy="251050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endCxn id="372" idx="0"/>
              </p:cNvCxnSpPr>
              <p:nvPr/>
            </p:nvCxnSpPr>
            <p:spPr>
              <a:xfrm flipV="1">
                <a:off x="5549434" y="3718912"/>
                <a:ext cx="1029038" cy="12492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363" idx="0"/>
                <a:endCxn id="372" idx="0"/>
              </p:cNvCxnSpPr>
              <p:nvPr/>
            </p:nvCxnSpPr>
            <p:spPr>
              <a:xfrm flipV="1">
                <a:off x="5002557" y="3718912"/>
                <a:ext cx="1575915" cy="30330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>
                <a:stCxn id="371" idx="0"/>
                <a:endCxn id="372" idx="0"/>
              </p:cNvCxnSpPr>
              <p:nvPr/>
            </p:nvCxnSpPr>
            <p:spPr>
              <a:xfrm flipV="1">
                <a:off x="4571165" y="3718912"/>
                <a:ext cx="2007307" cy="23640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>
                <a:stCxn id="370" idx="0"/>
                <a:endCxn id="372" idx="0"/>
              </p:cNvCxnSpPr>
              <p:nvPr/>
            </p:nvCxnSpPr>
            <p:spPr>
              <a:xfrm flipV="1">
                <a:off x="4013728" y="3718912"/>
                <a:ext cx="2564744" cy="1488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>
                <a:stCxn id="370" idx="0"/>
                <a:endCxn id="373" idx="0"/>
              </p:cNvCxnSpPr>
              <p:nvPr/>
            </p:nvCxnSpPr>
            <p:spPr>
              <a:xfrm>
                <a:off x="4013728" y="3733800"/>
                <a:ext cx="3805262" cy="32849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>
                <a:stCxn id="371" idx="0"/>
                <a:endCxn id="373" idx="0"/>
              </p:cNvCxnSpPr>
              <p:nvPr/>
            </p:nvCxnSpPr>
            <p:spPr>
              <a:xfrm>
                <a:off x="4571165" y="3955318"/>
                <a:ext cx="3247825" cy="10697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363" idx="0"/>
                <a:endCxn id="373" idx="0"/>
              </p:cNvCxnSpPr>
              <p:nvPr/>
            </p:nvCxnSpPr>
            <p:spPr>
              <a:xfrm>
                <a:off x="5002557" y="4022217"/>
                <a:ext cx="2816433" cy="4007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>
                <a:stCxn id="363" idx="0"/>
                <a:endCxn id="364" idx="0"/>
              </p:cNvCxnSpPr>
              <p:nvPr/>
            </p:nvCxnSpPr>
            <p:spPr>
              <a:xfrm flipV="1">
                <a:off x="5002557" y="4022216"/>
                <a:ext cx="2330764" cy="1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stCxn id="370" idx="0"/>
                <a:endCxn id="364" idx="0"/>
              </p:cNvCxnSpPr>
              <p:nvPr/>
            </p:nvCxnSpPr>
            <p:spPr>
              <a:xfrm>
                <a:off x="4013728" y="3733800"/>
                <a:ext cx="3319593" cy="28841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>
                <a:endCxn id="357" idx="2"/>
              </p:cNvCxnSpPr>
              <p:nvPr/>
            </p:nvCxnSpPr>
            <p:spPr>
              <a:xfrm flipH="1">
                <a:off x="2831959" y="2894571"/>
                <a:ext cx="1381582" cy="22303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>
                <a:stCxn id="366" idx="2"/>
                <a:endCxn id="357" idx="2"/>
              </p:cNvCxnSpPr>
              <p:nvPr/>
            </p:nvCxnSpPr>
            <p:spPr>
              <a:xfrm flipH="1">
                <a:off x="2831959" y="2653597"/>
                <a:ext cx="2032939" cy="46401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>
                <a:stCxn id="366" idx="2"/>
                <a:endCxn id="357" idx="2"/>
              </p:cNvCxnSpPr>
              <p:nvPr/>
            </p:nvCxnSpPr>
            <p:spPr>
              <a:xfrm flipH="1">
                <a:off x="2831959" y="2653597"/>
                <a:ext cx="2032939" cy="46401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359" idx="2"/>
                <a:endCxn id="357" idx="2"/>
              </p:cNvCxnSpPr>
              <p:nvPr/>
            </p:nvCxnSpPr>
            <p:spPr>
              <a:xfrm flipH="1" flipV="1">
                <a:off x="2831959" y="3117610"/>
                <a:ext cx="2571050" cy="734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360" idx="2"/>
                <a:endCxn id="357" idx="2"/>
              </p:cNvCxnSpPr>
              <p:nvPr/>
            </p:nvCxnSpPr>
            <p:spPr>
              <a:xfrm flipH="1">
                <a:off x="2831959" y="2765292"/>
                <a:ext cx="4127699" cy="35231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361" idx="2"/>
                <a:endCxn id="357" idx="2"/>
              </p:cNvCxnSpPr>
              <p:nvPr/>
            </p:nvCxnSpPr>
            <p:spPr>
              <a:xfrm flipH="1">
                <a:off x="2831959" y="2743817"/>
                <a:ext cx="4710462" cy="37379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367" idx="2"/>
                <a:endCxn id="357" idx="2"/>
              </p:cNvCxnSpPr>
              <p:nvPr/>
            </p:nvCxnSpPr>
            <p:spPr>
              <a:xfrm flipH="1">
                <a:off x="2831959" y="3036474"/>
                <a:ext cx="5090398" cy="8113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stCxn id="358" idx="2"/>
                <a:endCxn id="356" idx="2"/>
              </p:cNvCxnSpPr>
              <p:nvPr/>
            </p:nvCxnSpPr>
            <p:spPr>
              <a:xfrm flipH="1">
                <a:off x="2176576" y="2594088"/>
                <a:ext cx="2176052" cy="44636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stCxn id="366" idx="2"/>
                <a:endCxn id="356" idx="2"/>
              </p:cNvCxnSpPr>
              <p:nvPr/>
            </p:nvCxnSpPr>
            <p:spPr>
              <a:xfrm flipH="1" flipV="1">
                <a:off x="2176576" y="2638724"/>
                <a:ext cx="2688322" cy="1487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359" idx="2"/>
                <a:endCxn id="356" idx="2"/>
              </p:cNvCxnSpPr>
              <p:nvPr/>
            </p:nvCxnSpPr>
            <p:spPr>
              <a:xfrm flipH="1" flipV="1">
                <a:off x="2176576" y="2638724"/>
                <a:ext cx="3226433" cy="486234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360" idx="2"/>
                <a:endCxn id="355" idx="2"/>
              </p:cNvCxnSpPr>
              <p:nvPr/>
            </p:nvCxnSpPr>
            <p:spPr>
              <a:xfrm flipH="1" flipV="1">
                <a:off x="1765957" y="2594359"/>
                <a:ext cx="5193701" cy="17093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361" idx="2"/>
                <a:endCxn id="355" idx="2"/>
              </p:cNvCxnSpPr>
              <p:nvPr/>
            </p:nvCxnSpPr>
            <p:spPr>
              <a:xfrm flipH="1" flipV="1">
                <a:off x="1765957" y="2594359"/>
                <a:ext cx="5776464" cy="14945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367" idx="2"/>
                <a:endCxn id="355" idx="2"/>
              </p:cNvCxnSpPr>
              <p:nvPr/>
            </p:nvCxnSpPr>
            <p:spPr>
              <a:xfrm flipH="1" flipV="1">
                <a:off x="1765957" y="2594359"/>
                <a:ext cx="6156400" cy="442115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366" idx="2"/>
                <a:endCxn id="355" idx="2"/>
              </p:cNvCxnSpPr>
              <p:nvPr/>
            </p:nvCxnSpPr>
            <p:spPr>
              <a:xfrm flipH="1" flipV="1">
                <a:off x="1765957" y="2594359"/>
                <a:ext cx="3098941" cy="5923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>
                <a:stCxn id="363" idx="0"/>
                <a:endCxn id="355" idx="2"/>
              </p:cNvCxnSpPr>
              <p:nvPr/>
            </p:nvCxnSpPr>
            <p:spPr>
              <a:xfrm flipH="1" flipV="1">
                <a:off x="1765957" y="2594359"/>
                <a:ext cx="3236600" cy="1427858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371" idx="0"/>
                <a:endCxn id="355" idx="2"/>
              </p:cNvCxnSpPr>
              <p:nvPr/>
            </p:nvCxnSpPr>
            <p:spPr>
              <a:xfrm flipH="1" flipV="1">
                <a:off x="1765957" y="2594359"/>
                <a:ext cx="2805208" cy="1360959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372" idx="0"/>
                <a:endCxn id="355" idx="2"/>
              </p:cNvCxnSpPr>
              <p:nvPr/>
            </p:nvCxnSpPr>
            <p:spPr>
              <a:xfrm flipH="1" flipV="1">
                <a:off x="1765957" y="2594359"/>
                <a:ext cx="4812515" cy="1124553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364" idx="0"/>
                <a:endCxn id="355" idx="2"/>
              </p:cNvCxnSpPr>
              <p:nvPr/>
            </p:nvCxnSpPr>
            <p:spPr>
              <a:xfrm flipH="1" flipV="1">
                <a:off x="1765957" y="2594359"/>
                <a:ext cx="5567364" cy="1427857"/>
              </a:xfrm>
              <a:prstGeom prst="line">
                <a:avLst/>
              </a:prstGeom>
              <a:ln w="9525">
                <a:solidFill>
                  <a:srgbClr val="FFFF00">
                    <a:alpha val="6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3" name="TextBox 342"/>
            <p:cNvSpPr txBox="1"/>
            <p:nvPr/>
          </p:nvSpPr>
          <p:spPr>
            <a:xfrm>
              <a:off x="146643" y="2542928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1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109954" y="2542928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>
                  <a:latin typeface="Times" pitchFamily="18" charset="0"/>
                </a:rPr>
                <a:t>Frame </a:t>
              </a:r>
              <a:r>
                <a:rPr lang="en-US" sz="2200" dirty="0" smtClean="0">
                  <a:latin typeface="Times" pitchFamily="18" charset="0"/>
                </a:rPr>
                <a:t>2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2062065" y="2542928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>
                  <a:latin typeface="Times" pitchFamily="18" charset="0"/>
                </a:rPr>
                <a:t>Frame </a:t>
              </a:r>
              <a:r>
                <a:rPr lang="en-US" sz="2200" dirty="0" smtClean="0">
                  <a:latin typeface="Times" pitchFamily="18" charset="0"/>
                </a:rPr>
                <a:t>3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46643" y="4317465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4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1109954" y="4317462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5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2062064" y="4317463"/>
              <a:ext cx="310557" cy="95411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6</a:t>
              </a:r>
              <a:endParaRPr lang="en-US" sz="2200" dirty="0">
                <a:latin typeface="Times" pitchFamily="18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15408192" y="19403842"/>
            <a:ext cx="12438328" cy="6258417"/>
            <a:chOff x="1275294" y="2086462"/>
            <a:chExt cx="6039906" cy="3649972"/>
          </a:xfrm>
        </p:grpSpPr>
        <p:grpSp>
          <p:nvGrpSpPr>
            <p:cNvPr id="501" name="Group 500"/>
            <p:cNvGrpSpPr/>
            <p:nvPr/>
          </p:nvGrpSpPr>
          <p:grpSpPr>
            <a:xfrm>
              <a:off x="1275294" y="2086462"/>
              <a:ext cx="6039906" cy="3649972"/>
              <a:chOff x="1275294" y="2086462"/>
              <a:chExt cx="6039906" cy="3649972"/>
            </a:xfrm>
          </p:grpSpPr>
          <p:grpSp>
            <p:nvGrpSpPr>
              <p:cNvPr id="537" name="Group 536"/>
              <p:cNvGrpSpPr/>
              <p:nvPr/>
            </p:nvGrpSpPr>
            <p:grpSpPr>
              <a:xfrm>
                <a:off x="1275294" y="2086462"/>
                <a:ext cx="6039906" cy="3649972"/>
                <a:chOff x="130486" y="2514430"/>
                <a:chExt cx="2834640" cy="1920240"/>
              </a:xfrm>
            </p:grpSpPr>
            <p:grpSp>
              <p:nvGrpSpPr>
                <p:cNvPr id="541" name="Group 540"/>
                <p:cNvGrpSpPr/>
                <p:nvPr/>
              </p:nvGrpSpPr>
              <p:grpSpPr>
                <a:xfrm>
                  <a:off x="130486" y="2514430"/>
                  <a:ext cx="2834640" cy="1920240"/>
                  <a:chOff x="651913" y="1739661"/>
                  <a:chExt cx="7801551" cy="3212592"/>
                </a:xfrm>
              </p:grpSpPr>
              <p:pic>
                <p:nvPicPr>
                  <p:cNvPr id="548" name="Picture 3" descr="E:\Datasets_Tracking\Data_Set\PET Sequences\PET_Crop\test0489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576" y="3397773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49" name="Picture 7" descr="E:\Datasets_Tracking\Data_Set\PET Sequences\PET_Crop\test0486.jp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9427" y="3397773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0" name="Picture 549" descr="E:\Datasets_Tracking\Data_Set\PET Sequences\PET_Crop\test0480.jp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1913" y="3397773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1" name="Picture 550" descr="E:\Datasets_Tracking\Data_Set\PET Sequences\PET_Crop\test0476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576" y="1739661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2" name="Picture 3" descr="E:\Datasets_Tracking\Data_Set\PET Sequences\PET_Crop\test0472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0435" y="1739661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3" name="Picture 2" descr="E:\Datasets_Tracking\Data_Set\PET Sequences\PET_Crop\test0470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1913" y="1740946"/>
                    <a:ext cx="2532888" cy="15544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54" name="Rectangle 553"/>
                  <p:cNvSpPr/>
                  <p:nvPr/>
                </p:nvSpPr>
                <p:spPr>
                  <a:xfrm>
                    <a:off x="1676400" y="2143533"/>
                    <a:ext cx="179113" cy="450826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2085555" y="2197368"/>
                    <a:ext cx="182042" cy="441356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2714799" y="2535517"/>
                    <a:ext cx="234319" cy="582093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4267200" y="2122648"/>
                    <a:ext cx="170856" cy="47144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dirty="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5289304" y="2497473"/>
                    <a:ext cx="227410" cy="627485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6852872" y="2246708"/>
                    <a:ext cx="213572" cy="518584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dirty="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7445343" y="2272377"/>
                    <a:ext cx="194156" cy="471440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2410123" y="4069799"/>
                    <a:ext cx="227410" cy="518583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4899369" y="4022217"/>
                    <a:ext cx="206375" cy="518584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233746" y="4022216"/>
                    <a:ext cx="199149" cy="473583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7497576" y="3984754"/>
                    <a:ext cx="187942" cy="577000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4779470" y="2225016"/>
                    <a:ext cx="170856" cy="428581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7825279" y="2466033"/>
                    <a:ext cx="194156" cy="570441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1714496" y="3924843"/>
                    <a:ext cx="220296" cy="463882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2272245" y="3986167"/>
                    <a:ext cx="187942" cy="428582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3928449" y="3733800"/>
                    <a:ext cx="170557" cy="428582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4477358" y="3955318"/>
                    <a:ext cx="187613" cy="545962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6484501" y="3718912"/>
                    <a:ext cx="187942" cy="433507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7715622" y="4062293"/>
                    <a:ext cx="206736" cy="433507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cxnSp>
                <p:nvCxnSpPr>
                  <p:cNvPr id="573" name="Straight Connector 572"/>
                  <p:cNvCxnSpPr>
                    <a:stCxn id="567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58687" cy="133048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/>
                  <p:cNvCxnSpPr>
                    <a:stCxn id="567" idx="0"/>
                    <a:endCxn id="555" idx="2"/>
                  </p:cNvCxnSpPr>
                  <p:nvPr/>
                </p:nvCxnSpPr>
                <p:spPr>
                  <a:xfrm flipV="1">
                    <a:off x="1824644" y="2638724"/>
                    <a:ext cx="351932" cy="128611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/>
                  <p:cNvCxnSpPr>
                    <a:stCxn id="567" idx="0"/>
                    <a:endCxn id="556" idx="2"/>
                  </p:cNvCxnSpPr>
                  <p:nvPr/>
                </p:nvCxnSpPr>
                <p:spPr>
                  <a:xfrm flipV="1">
                    <a:off x="1824644" y="3117610"/>
                    <a:ext cx="1007315" cy="80723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Straight Connector 575"/>
                  <p:cNvCxnSpPr>
                    <a:stCxn id="568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600259" cy="139180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Straight Connector 576"/>
                  <p:cNvCxnSpPr>
                    <a:stCxn id="568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189640" cy="134744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>
                    <a:stCxn id="568" idx="0"/>
                    <a:endCxn id="556" idx="2"/>
                  </p:cNvCxnSpPr>
                  <p:nvPr/>
                </p:nvCxnSpPr>
                <p:spPr>
                  <a:xfrm flipV="1">
                    <a:off x="2366216" y="3117610"/>
                    <a:ext cx="465743" cy="86855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/>
                  <p:cNvCxnSpPr>
                    <a:stCxn id="561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347252" cy="143107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/>
                  <p:cNvCxnSpPr>
                    <a:stCxn id="561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757871" cy="147544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/>
                  <p:cNvCxnSpPr>
                    <a:stCxn id="561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347252" cy="143107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/>
                  <p:cNvCxnSpPr>
                    <a:stCxn id="561" idx="0"/>
                    <a:endCxn id="556" idx="2"/>
                  </p:cNvCxnSpPr>
                  <p:nvPr/>
                </p:nvCxnSpPr>
                <p:spPr>
                  <a:xfrm flipV="1">
                    <a:off x="2523828" y="3117610"/>
                    <a:ext cx="308131" cy="95218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/>
                  <p:cNvCxnSpPr>
                    <a:stCxn id="567" idx="0"/>
                    <a:endCxn id="557" idx="2"/>
                  </p:cNvCxnSpPr>
                  <p:nvPr/>
                </p:nvCxnSpPr>
                <p:spPr>
                  <a:xfrm flipV="1">
                    <a:off x="1824644" y="2594088"/>
                    <a:ext cx="2527984" cy="133075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/>
                  <p:cNvCxnSpPr>
                    <a:stCxn id="567" idx="0"/>
                    <a:endCxn id="558" idx="2"/>
                  </p:cNvCxnSpPr>
                  <p:nvPr/>
                </p:nvCxnSpPr>
                <p:spPr>
                  <a:xfrm flipV="1">
                    <a:off x="1824644" y="3124958"/>
                    <a:ext cx="3578365" cy="79988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/>
                  <p:cNvCxnSpPr>
                    <a:stCxn id="567" idx="0"/>
                    <a:endCxn id="565" idx="2"/>
                  </p:cNvCxnSpPr>
                  <p:nvPr/>
                </p:nvCxnSpPr>
                <p:spPr>
                  <a:xfrm flipV="1">
                    <a:off x="1824644" y="2653597"/>
                    <a:ext cx="3040254" cy="127124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/>
                  <p:cNvCxnSpPr>
                    <a:stCxn id="567" idx="0"/>
                    <a:endCxn id="559" idx="2"/>
                  </p:cNvCxnSpPr>
                  <p:nvPr/>
                </p:nvCxnSpPr>
                <p:spPr>
                  <a:xfrm flipV="1">
                    <a:off x="1824644" y="2765292"/>
                    <a:ext cx="5135014" cy="115955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/>
                  <p:cNvCxnSpPr>
                    <a:stCxn id="567" idx="0"/>
                    <a:endCxn id="560" idx="2"/>
                  </p:cNvCxnSpPr>
                  <p:nvPr/>
                </p:nvCxnSpPr>
                <p:spPr>
                  <a:xfrm flipV="1">
                    <a:off x="1824644" y="2743817"/>
                    <a:ext cx="5717777" cy="118102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/>
                  <p:cNvCxnSpPr>
                    <a:stCxn id="567" idx="0"/>
                    <a:endCxn id="566" idx="2"/>
                  </p:cNvCxnSpPr>
                  <p:nvPr/>
                </p:nvCxnSpPr>
                <p:spPr>
                  <a:xfrm flipV="1">
                    <a:off x="1824644" y="3036474"/>
                    <a:ext cx="6097713" cy="88836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>
                    <a:stCxn id="567" idx="0"/>
                    <a:endCxn id="571" idx="0"/>
                  </p:cNvCxnSpPr>
                  <p:nvPr/>
                </p:nvCxnSpPr>
                <p:spPr>
                  <a:xfrm flipV="1">
                    <a:off x="1824644" y="3718912"/>
                    <a:ext cx="4753828" cy="20593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>
                    <a:stCxn id="567" idx="0"/>
                    <a:endCxn id="572" idx="0"/>
                  </p:cNvCxnSpPr>
                  <p:nvPr/>
                </p:nvCxnSpPr>
                <p:spPr>
                  <a:xfrm>
                    <a:off x="1824644" y="3924843"/>
                    <a:ext cx="5994346" cy="13745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>
                    <a:stCxn id="567" idx="0"/>
                    <a:endCxn id="564" idx="0"/>
                  </p:cNvCxnSpPr>
                  <p:nvPr/>
                </p:nvCxnSpPr>
                <p:spPr>
                  <a:xfrm>
                    <a:off x="1824644" y="3924843"/>
                    <a:ext cx="5766903" cy="5991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>
                    <a:stCxn id="567" idx="0"/>
                    <a:endCxn id="563" idx="0"/>
                  </p:cNvCxnSpPr>
                  <p:nvPr/>
                </p:nvCxnSpPr>
                <p:spPr>
                  <a:xfrm>
                    <a:off x="1824644" y="3924843"/>
                    <a:ext cx="5508677" cy="9737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>
                    <a:stCxn id="567" idx="0"/>
                    <a:endCxn id="569" idx="0"/>
                  </p:cNvCxnSpPr>
                  <p:nvPr/>
                </p:nvCxnSpPr>
                <p:spPr>
                  <a:xfrm flipV="1">
                    <a:off x="1824644" y="3733800"/>
                    <a:ext cx="2189084" cy="19104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/>
                  <p:cNvCxnSpPr>
                    <a:stCxn id="567" idx="0"/>
                    <a:endCxn id="570" idx="0"/>
                  </p:cNvCxnSpPr>
                  <p:nvPr/>
                </p:nvCxnSpPr>
                <p:spPr>
                  <a:xfrm>
                    <a:off x="1824644" y="3924843"/>
                    <a:ext cx="2746521" cy="3047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/>
                  <p:cNvCxnSpPr>
                    <a:stCxn id="567" idx="0"/>
                    <a:endCxn id="562" idx="0"/>
                  </p:cNvCxnSpPr>
                  <p:nvPr/>
                </p:nvCxnSpPr>
                <p:spPr>
                  <a:xfrm>
                    <a:off x="1824644" y="3924843"/>
                    <a:ext cx="3177913" cy="9737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>
                    <a:stCxn id="568" idx="0"/>
                    <a:endCxn id="557" idx="2"/>
                  </p:cNvCxnSpPr>
                  <p:nvPr/>
                </p:nvCxnSpPr>
                <p:spPr>
                  <a:xfrm flipV="1">
                    <a:off x="2366216" y="2594088"/>
                    <a:ext cx="1986412" cy="139207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/>
                  <p:cNvCxnSpPr>
                    <a:stCxn id="568" idx="0"/>
                    <a:endCxn id="565" idx="2"/>
                  </p:cNvCxnSpPr>
                  <p:nvPr/>
                </p:nvCxnSpPr>
                <p:spPr>
                  <a:xfrm flipV="1">
                    <a:off x="2366216" y="2653597"/>
                    <a:ext cx="2498682" cy="133257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/>
                  <p:cNvCxnSpPr>
                    <a:stCxn id="568" idx="0"/>
                    <a:endCxn id="558" idx="2"/>
                  </p:cNvCxnSpPr>
                  <p:nvPr/>
                </p:nvCxnSpPr>
                <p:spPr>
                  <a:xfrm flipV="1">
                    <a:off x="2366216" y="3124958"/>
                    <a:ext cx="3036793" cy="86120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/>
                  <p:cNvCxnSpPr>
                    <a:stCxn id="568" idx="0"/>
                    <a:endCxn id="559" idx="2"/>
                  </p:cNvCxnSpPr>
                  <p:nvPr/>
                </p:nvCxnSpPr>
                <p:spPr>
                  <a:xfrm flipV="1">
                    <a:off x="2366216" y="2765292"/>
                    <a:ext cx="4593442" cy="122087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/>
                  <p:cNvCxnSpPr>
                    <a:stCxn id="568" idx="0"/>
                    <a:endCxn id="560" idx="2"/>
                  </p:cNvCxnSpPr>
                  <p:nvPr/>
                </p:nvCxnSpPr>
                <p:spPr>
                  <a:xfrm flipV="1">
                    <a:off x="2366216" y="2743817"/>
                    <a:ext cx="5176205" cy="124235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/>
                  <p:cNvCxnSpPr>
                    <a:stCxn id="568" idx="0"/>
                    <a:endCxn id="566" idx="2"/>
                  </p:cNvCxnSpPr>
                  <p:nvPr/>
                </p:nvCxnSpPr>
                <p:spPr>
                  <a:xfrm flipV="1">
                    <a:off x="2366216" y="3036474"/>
                    <a:ext cx="5556141" cy="94969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/>
                  <p:cNvCxnSpPr>
                    <a:stCxn id="568" idx="0"/>
                    <a:endCxn id="569" idx="0"/>
                  </p:cNvCxnSpPr>
                  <p:nvPr/>
                </p:nvCxnSpPr>
                <p:spPr>
                  <a:xfrm flipV="1">
                    <a:off x="2366216" y="3733800"/>
                    <a:ext cx="1647512" cy="25236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/>
                  <p:cNvCxnSpPr>
                    <a:stCxn id="568" idx="0"/>
                    <a:endCxn id="562" idx="0"/>
                  </p:cNvCxnSpPr>
                  <p:nvPr/>
                </p:nvCxnSpPr>
                <p:spPr>
                  <a:xfrm>
                    <a:off x="2366216" y="3986167"/>
                    <a:ext cx="2636341" cy="3605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/>
                  <p:cNvCxnSpPr>
                    <a:stCxn id="568" idx="0"/>
                    <a:endCxn id="570" idx="0"/>
                  </p:cNvCxnSpPr>
                  <p:nvPr/>
                </p:nvCxnSpPr>
                <p:spPr>
                  <a:xfrm flipV="1">
                    <a:off x="2366216" y="3955318"/>
                    <a:ext cx="2204949" cy="3084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>
                    <a:stCxn id="568" idx="0"/>
                    <a:endCxn id="571" idx="0"/>
                  </p:cNvCxnSpPr>
                  <p:nvPr/>
                </p:nvCxnSpPr>
                <p:spPr>
                  <a:xfrm flipV="1">
                    <a:off x="2366216" y="3718912"/>
                    <a:ext cx="4212256" cy="26725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/>
                  <p:cNvCxnSpPr>
                    <a:stCxn id="568" idx="0"/>
                    <a:endCxn id="572" idx="0"/>
                  </p:cNvCxnSpPr>
                  <p:nvPr/>
                </p:nvCxnSpPr>
                <p:spPr>
                  <a:xfrm>
                    <a:off x="2366216" y="3986167"/>
                    <a:ext cx="5452774" cy="7612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/>
                  <p:cNvCxnSpPr>
                    <a:stCxn id="561" idx="0"/>
                    <a:endCxn id="557" idx="2"/>
                  </p:cNvCxnSpPr>
                  <p:nvPr/>
                </p:nvCxnSpPr>
                <p:spPr>
                  <a:xfrm flipV="1">
                    <a:off x="2523828" y="2594088"/>
                    <a:ext cx="1828800" cy="147571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/>
                  <p:cNvCxnSpPr>
                    <a:stCxn id="561" idx="0"/>
                    <a:endCxn id="565" idx="2"/>
                  </p:cNvCxnSpPr>
                  <p:nvPr/>
                </p:nvCxnSpPr>
                <p:spPr>
                  <a:xfrm flipV="1">
                    <a:off x="2523828" y="2653597"/>
                    <a:ext cx="2341070" cy="141620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/>
                  <p:cNvCxnSpPr>
                    <a:stCxn id="561" idx="0"/>
                    <a:endCxn id="558" idx="2"/>
                  </p:cNvCxnSpPr>
                  <p:nvPr/>
                </p:nvCxnSpPr>
                <p:spPr>
                  <a:xfrm flipV="1">
                    <a:off x="2523828" y="3124958"/>
                    <a:ext cx="2879181" cy="94484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/>
                  <p:cNvCxnSpPr>
                    <a:stCxn id="561" idx="0"/>
                    <a:endCxn id="559" idx="2"/>
                  </p:cNvCxnSpPr>
                  <p:nvPr/>
                </p:nvCxnSpPr>
                <p:spPr>
                  <a:xfrm flipV="1">
                    <a:off x="2523828" y="2765292"/>
                    <a:ext cx="4435830" cy="130450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/>
                  <p:cNvCxnSpPr>
                    <a:stCxn id="561" idx="0"/>
                    <a:endCxn id="560" idx="2"/>
                  </p:cNvCxnSpPr>
                  <p:nvPr/>
                </p:nvCxnSpPr>
                <p:spPr>
                  <a:xfrm flipV="1">
                    <a:off x="2523828" y="2743817"/>
                    <a:ext cx="5018593" cy="132598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/>
                  <p:cNvCxnSpPr>
                    <a:stCxn id="561" idx="0"/>
                    <a:endCxn id="569" idx="0"/>
                  </p:cNvCxnSpPr>
                  <p:nvPr/>
                </p:nvCxnSpPr>
                <p:spPr>
                  <a:xfrm flipV="1">
                    <a:off x="2523828" y="3733800"/>
                    <a:ext cx="1489900" cy="33599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/>
                  <p:cNvCxnSpPr>
                    <a:stCxn id="561" idx="0"/>
                    <a:endCxn id="570" idx="0"/>
                  </p:cNvCxnSpPr>
                  <p:nvPr/>
                </p:nvCxnSpPr>
                <p:spPr>
                  <a:xfrm flipV="1">
                    <a:off x="2523828" y="3955318"/>
                    <a:ext cx="2047337" cy="11448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/>
                  <p:cNvCxnSpPr>
                    <a:stCxn id="561" idx="0"/>
                    <a:endCxn id="562" idx="0"/>
                  </p:cNvCxnSpPr>
                  <p:nvPr/>
                </p:nvCxnSpPr>
                <p:spPr>
                  <a:xfrm flipV="1">
                    <a:off x="2523828" y="4022217"/>
                    <a:ext cx="2478729" cy="4758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/>
                  <p:cNvCxnSpPr>
                    <a:stCxn id="561" idx="0"/>
                    <a:endCxn id="571" idx="0"/>
                  </p:cNvCxnSpPr>
                  <p:nvPr/>
                </p:nvCxnSpPr>
                <p:spPr>
                  <a:xfrm flipV="1">
                    <a:off x="2523828" y="3718912"/>
                    <a:ext cx="4054644" cy="35088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615"/>
                  <p:cNvCxnSpPr>
                    <a:stCxn id="561" idx="0"/>
                    <a:endCxn id="564" idx="0"/>
                  </p:cNvCxnSpPr>
                  <p:nvPr/>
                </p:nvCxnSpPr>
                <p:spPr>
                  <a:xfrm flipV="1">
                    <a:off x="2523828" y="3984754"/>
                    <a:ext cx="5067719" cy="8504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616"/>
                  <p:cNvCxnSpPr>
                    <a:stCxn id="561" idx="0"/>
                    <a:endCxn id="572" idx="0"/>
                  </p:cNvCxnSpPr>
                  <p:nvPr/>
                </p:nvCxnSpPr>
                <p:spPr>
                  <a:xfrm flipV="1">
                    <a:off x="2523828" y="4062293"/>
                    <a:ext cx="5295162" cy="750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>
                    <a:stCxn id="561" idx="0"/>
                    <a:endCxn id="563" idx="0"/>
                  </p:cNvCxnSpPr>
                  <p:nvPr/>
                </p:nvCxnSpPr>
                <p:spPr>
                  <a:xfrm flipV="1">
                    <a:off x="2523828" y="4022216"/>
                    <a:ext cx="4809493" cy="4758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>
                    <a:stCxn id="569" idx="0"/>
                    <a:endCxn id="557" idx="2"/>
                  </p:cNvCxnSpPr>
                  <p:nvPr/>
                </p:nvCxnSpPr>
                <p:spPr>
                  <a:xfrm flipV="1">
                    <a:off x="4013728" y="2594088"/>
                    <a:ext cx="338900" cy="113971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>
                    <a:stCxn id="569" idx="0"/>
                    <a:endCxn id="565" idx="2"/>
                  </p:cNvCxnSpPr>
                  <p:nvPr/>
                </p:nvCxnSpPr>
                <p:spPr>
                  <a:xfrm flipV="1">
                    <a:off x="4013728" y="2653597"/>
                    <a:ext cx="851170" cy="108020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>
                    <a:stCxn id="569" idx="0"/>
                    <a:endCxn id="558" idx="2"/>
                  </p:cNvCxnSpPr>
                  <p:nvPr/>
                </p:nvCxnSpPr>
                <p:spPr>
                  <a:xfrm flipV="1">
                    <a:off x="4013728" y="3124958"/>
                    <a:ext cx="1389281" cy="60884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>
                    <a:stCxn id="570" idx="0"/>
                    <a:endCxn id="557" idx="2"/>
                  </p:cNvCxnSpPr>
                  <p:nvPr/>
                </p:nvCxnSpPr>
                <p:spPr>
                  <a:xfrm flipH="1" flipV="1">
                    <a:off x="4352628" y="2594088"/>
                    <a:ext cx="218537" cy="136123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>
                    <a:stCxn id="562" idx="0"/>
                    <a:endCxn id="565" idx="2"/>
                  </p:cNvCxnSpPr>
                  <p:nvPr/>
                </p:nvCxnSpPr>
                <p:spPr>
                  <a:xfrm flipH="1" flipV="1">
                    <a:off x="4864898" y="2653597"/>
                    <a:ext cx="137659" cy="136862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>
                    <a:stCxn id="570" idx="0"/>
                    <a:endCxn id="558" idx="2"/>
                  </p:cNvCxnSpPr>
                  <p:nvPr/>
                </p:nvCxnSpPr>
                <p:spPr>
                  <a:xfrm flipV="1">
                    <a:off x="4571165" y="3124958"/>
                    <a:ext cx="831844" cy="83036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>
                    <a:stCxn id="562" idx="0"/>
                    <a:endCxn id="558" idx="2"/>
                  </p:cNvCxnSpPr>
                  <p:nvPr/>
                </p:nvCxnSpPr>
                <p:spPr>
                  <a:xfrm flipV="1">
                    <a:off x="5002557" y="3124958"/>
                    <a:ext cx="400452" cy="89725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625"/>
                  <p:cNvCxnSpPr>
                    <a:stCxn id="562" idx="0"/>
                    <a:endCxn id="565" idx="2"/>
                  </p:cNvCxnSpPr>
                  <p:nvPr/>
                </p:nvCxnSpPr>
                <p:spPr>
                  <a:xfrm flipH="1" flipV="1">
                    <a:off x="4864898" y="2653597"/>
                    <a:ext cx="137659" cy="136862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Straight Connector 626"/>
                  <p:cNvCxnSpPr>
                    <a:stCxn id="570" idx="0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1739206" cy="83770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Straight Connector 627"/>
                  <p:cNvCxnSpPr>
                    <a:stCxn id="569" idx="0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1181769" cy="61619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Straight Connector 628"/>
                  <p:cNvCxnSpPr>
                    <a:stCxn id="569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1837152" cy="109507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0" name="Straight Connector 629"/>
                  <p:cNvCxnSpPr>
                    <a:stCxn id="569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2247771" cy="113944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1" name="Straight Connector 630"/>
                  <p:cNvCxnSpPr>
                    <a:stCxn id="562" idx="0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2170598" cy="90460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>
                    <a:stCxn id="562" idx="0"/>
                    <a:endCxn id="559" idx="2"/>
                  </p:cNvCxnSpPr>
                  <p:nvPr/>
                </p:nvCxnSpPr>
                <p:spPr>
                  <a:xfrm flipV="1">
                    <a:off x="5002557" y="2765292"/>
                    <a:ext cx="1957101" cy="125692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3" name="Straight Connector 632"/>
                  <p:cNvCxnSpPr>
                    <a:stCxn id="562" idx="0"/>
                    <a:endCxn id="560" idx="2"/>
                  </p:cNvCxnSpPr>
                  <p:nvPr/>
                </p:nvCxnSpPr>
                <p:spPr>
                  <a:xfrm flipV="1">
                    <a:off x="5002557" y="2743817"/>
                    <a:ext cx="2539864" cy="127840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Straight Connector 633"/>
                  <p:cNvCxnSpPr>
                    <a:stCxn id="562" idx="0"/>
                    <a:endCxn id="566" idx="2"/>
                  </p:cNvCxnSpPr>
                  <p:nvPr/>
                </p:nvCxnSpPr>
                <p:spPr>
                  <a:xfrm flipV="1">
                    <a:off x="5002557" y="3036474"/>
                    <a:ext cx="2919800" cy="98574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Straight Connector 634"/>
                  <p:cNvCxnSpPr>
                    <a:stCxn id="570" idx="0"/>
                    <a:endCxn id="559" idx="2"/>
                  </p:cNvCxnSpPr>
                  <p:nvPr/>
                </p:nvCxnSpPr>
                <p:spPr>
                  <a:xfrm flipV="1">
                    <a:off x="4571165" y="2765292"/>
                    <a:ext cx="2388493" cy="119002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Straight Connector 635"/>
                  <p:cNvCxnSpPr>
                    <a:stCxn id="570" idx="0"/>
                    <a:endCxn id="560" idx="2"/>
                  </p:cNvCxnSpPr>
                  <p:nvPr/>
                </p:nvCxnSpPr>
                <p:spPr>
                  <a:xfrm flipV="1">
                    <a:off x="4571165" y="2743817"/>
                    <a:ext cx="2971256" cy="121150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7" name="Straight Connector 636"/>
                  <p:cNvCxnSpPr>
                    <a:stCxn id="569" idx="0"/>
                    <a:endCxn id="559" idx="2"/>
                  </p:cNvCxnSpPr>
                  <p:nvPr/>
                </p:nvCxnSpPr>
                <p:spPr>
                  <a:xfrm flipV="1">
                    <a:off x="4013728" y="2765292"/>
                    <a:ext cx="2945930" cy="96850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8" name="Straight Connector 637"/>
                  <p:cNvCxnSpPr>
                    <a:stCxn id="569" idx="0"/>
                    <a:endCxn id="560" idx="2"/>
                  </p:cNvCxnSpPr>
                  <p:nvPr/>
                </p:nvCxnSpPr>
                <p:spPr>
                  <a:xfrm flipV="1">
                    <a:off x="4013728" y="2743817"/>
                    <a:ext cx="3528693" cy="98998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9" name="Straight Connector 638"/>
                  <p:cNvCxnSpPr>
                    <a:stCxn id="569" idx="0"/>
                    <a:endCxn id="559" idx="2"/>
                  </p:cNvCxnSpPr>
                  <p:nvPr/>
                </p:nvCxnSpPr>
                <p:spPr>
                  <a:xfrm flipV="1">
                    <a:off x="4013728" y="2765292"/>
                    <a:ext cx="2945930" cy="96850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Straight Connector 639"/>
                  <p:cNvCxnSpPr>
                    <a:stCxn id="569" idx="0"/>
                    <a:endCxn id="566" idx="2"/>
                  </p:cNvCxnSpPr>
                  <p:nvPr/>
                </p:nvCxnSpPr>
                <p:spPr>
                  <a:xfrm flipV="1">
                    <a:off x="4013728" y="3036474"/>
                    <a:ext cx="3908629" cy="69732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Straight Connector 640"/>
                  <p:cNvCxnSpPr>
                    <a:stCxn id="571" idx="0"/>
                    <a:endCxn id="559" idx="2"/>
                  </p:cNvCxnSpPr>
                  <p:nvPr/>
                </p:nvCxnSpPr>
                <p:spPr>
                  <a:xfrm flipV="1">
                    <a:off x="6578472" y="2765292"/>
                    <a:ext cx="381186" cy="95362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Straight Connector 641"/>
                  <p:cNvCxnSpPr>
                    <a:stCxn id="571" idx="0"/>
                    <a:endCxn id="560" idx="2"/>
                  </p:cNvCxnSpPr>
                  <p:nvPr/>
                </p:nvCxnSpPr>
                <p:spPr>
                  <a:xfrm flipV="1">
                    <a:off x="6578472" y="2743817"/>
                    <a:ext cx="963949" cy="97509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Straight Connector 642"/>
                  <p:cNvCxnSpPr>
                    <a:stCxn id="571" idx="0"/>
                    <a:endCxn id="560" idx="2"/>
                  </p:cNvCxnSpPr>
                  <p:nvPr/>
                </p:nvCxnSpPr>
                <p:spPr>
                  <a:xfrm flipV="1">
                    <a:off x="6578472" y="2743817"/>
                    <a:ext cx="963949" cy="97509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>
                    <a:stCxn id="571" idx="0"/>
                    <a:endCxn id="566" idx="2"/>
                  </p:cNvCxnSpPr>
                  <p:nvPr/>
                </p:nvCxnSpPr>
                <p:spPr>
                  <a:xfrm flipV="1">
                    <a:off x="6578472" y="3036474"/>
                    <a:ext cx="1343885" cy="68243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>
                    <a:stCxn id="571" idx="0"/>
                    <a:endCxn id="558" idx="2"/>
                  </p:cNvCxnSpPr>
                  <p:nvPr/>
                </p:nvCxnSpPr>
                <p:spPr>
                  <a:xfrm flipH="1" flipV="1">
                    <a:off x="5403009" y="3124958"/>
                    <a:ext cx="1175463" cy="59395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>
                    <a:stCxn id="571" idx="0"/>
                    <a:endCxn id="565" idx="2"/>
                  </p:cNvCxnSpPr>
                  <p:nvPr/>
                </p:nvCxnSpPr>
                <p:spPr>
                  <a:xfrm flipH="1" flipV="1">
                    <a:off x="4864898" y="2653597"/>
                    <a:ext cx="1713574" cy="106531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>
                    <a:stCxn id="571" idx="0"/>
                    <a:endCxn id="557" idx="2"/>
                  </p:cNvCxnSpPr>
                  <p:nvPr/>
                </p:nvCxnSpPr>
                <p:spPr>
                  <a:xfrm flipH="1" flipV="1">
                    <a:off x="4352628" y="2594088"/>
                    <a:ext cx="2225844" cy="112482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>
                    <a:stCxn id="571" idx="0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3746513" cy="60130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>
                    <a:stCxn id="571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4401896" cy="108018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>
                    <a:stCxn id="571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4812515" cy="112455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>
                    <a:stCxn id="572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6053033" cy="146793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>
                    <a:stCxn id="572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5642414" cy="142356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>
                    <a:stCxn id="572" idx="0"/>
                    <a:endCxn id="557" idx="2"/>
                  </p:cNvCxnSpPr>
                  <p:nvPr/>
                </p:nvCxnSpPr>
                <p:spPr>
                  <a:xfrm flipH="1" flipV="1">
                    <a:off x="4352628" y="2594088"/>
                    <a:ext cx="3466362" cy="146820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>
                    <a:stCxn id="572" idx="0"/>
                    <a:endCxn id="565" idx="2"/>
                  </p:cNvCxnSpPr>
                  <p:nvPr/>
                </p:nvCxnSpPr>
                <p:spPr>
                  <a:xfrm flipH="1" flipV="1">
                    <a:off x="4864898" y="2653597"/>
                    <a:ext cx="2954092" cy="140869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>
                    <a:stCxn id="564" idx="0"/>
                    <a:endCxn id="558" idx="2"/>
                  </p:cNvCxnSpPr>
                  <p:nvPr/>
                </p:nvCxnSpPr>
                <p:spPr>
                  <a:xfrm flipH="1" flipV="1">
                    <a:off x="5403009" y="3124958"/>
                    <a:ext cx="2188538" cy="85979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>
                    <a:stCxn id="564" idx="0"/>
                    <a:endCxn id="558" idx="2"/>
                  </p:cNvCxnSpPr>
                  <p:nvPr/>
                </p:nvCxnSpPr>
                <p:spPr>
                  <a:xfrm flipH="1" flipV="1">
                    <a:off x="5403009" y="3124958"/>
                    <a:ext cx="2188538" cy="85979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>
                    <a:stCxn id="564" idx="0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4759588" cy="86714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57"/>
                  <p:cNvCxnSpPr>
                    <a:stCxn id="564" idx="0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5414971" cy="134603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Straight Connector 658"/>
                  <p:cNvCxnSpPr>
                    <a:stCxn id="564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5825590" cy="139039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Straight Connector 659"/>
                  <p:cNvCxnSpPr>
                    <a:stCxn id="572" idx="0"/>
                    <a:endCxn id="559" idx="2"/>
                  </p:cNvCxnSpPr>
                  <p:nvPr/>
                </p:nvCxnSpPr>
                <p:spPr>
                  <a:xfrm flipH="1" flipV="1">
                    <a:off x="6959658" y="2765292"/>
                    <a:ext cx="859332" cy="129700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Connector 660"/>
                  <p:cNvCxnSpPr>
                    <a:stCxn id="572" idx="0"/>
                    <a:endCxn id="560" idx="2"/>
                  </p:cNvCxnSpPr>
                  <p:nvPr/>
                </p:nvCxnSpPr>
                <p:spPr>
                  <a:xfrm flipH="1" flipV="1">
                    <a:off x="7542421" y="2743817"/>
                    <a:ext cx="276569" cy="131847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>
                    <a:stCxn id="572" idx="0"/>
                    <a:endCxn id="566" idx="2"/>
                  </p:cNvCxnSpPr>
                  <p:nvPr/>
                </p:nvCxnSpPr>
                <p:spPr>
                  <a:xfrm flipV="1">
                    <a:off x="7818990" y="3036474"/>
                    <a:ext cx="103367" cy="102581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>
                    <a:stCxn id="564" idx="0"/>
                    <a:endCxn id="566" idx="2"/>
                  </p:cNvCxnSpPr>
                  <p:nvPr/>
                </p:nvCxnSpPr>
                <p:spPr>
                  <a:xfrm flipV="1">
                    <a:off x="7591547" y="3036474"/>
                    <a:ext cx="330810" cy="94828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>
                    <a:stCxn id="564" idx="0"/>
                    <a:endCxn id="559" idx="2"/>
                  </p:cNvCxnSpPr>
                  <p:nvPr/>
                </p:nvCxnSpPr>
                <p:spPr>
                  <a:xfrm flipH="1" flipV="1">
                    <a:off x="6959658" y="2765292"/>
                    <a:ext cx="631889" cy="121946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>
                    <a:stCxn id="563" idx="0"/>
                    <a:endCxn id="559" idx="2"/>
                  </p:cNvCxnSpPr>
                  <p:nvPr/>
                </p:nvCxnSpPr>
                <p:spPr>
                  <a:xfrm flipH="1" flipV="1">
                    <a:off x="6959658" y="2765292"/>
                    <a:ext cx="373663" cy="125692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>
                    <a:stCxn id="563" idx="0"/>
                    <a:endCxn id="566" idx="2"/>
                  </p:cNvCxnSpPr>
                  <p:nvPr/>
                </p:nvCxnSpPr>
                <p:spPr>
                  <a:xfrm flipV="1">
                    <a:off x="7333321" y="3036474"/>
                    <a:ext cx="589036" cy="985742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>
                    <a:stCxn id="563" idx="0"/>
                    <a:endCxn id="560" idx="2"/>
                  </p:cNvCxnSpPr>
                  <p:nvPr/>
                </p:nvCxnSpPr>
                <p:spPr>
                  <a:xfrm flipV="1">
                    <a:off x="7333321" y="2743817"/>
                    <a:ext cx="209100" cy="127839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>
                    <a:stCxn id="562" idx="0"/>
                    <a:endCxn id="564" idx="0"/>
                  </p:cNvCxnSpPr>
                  <p:nvPr/>
                </p:nvCxnSpPr>
                <p:spPr>
                  <a:xfrm flipV="1">
                    <a:off x="5002557" y="3984754"/>
                    <a:ext cx="2588990" cy="3746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>
                    <a:stCxn id="570" idx="0"/>
                    <a:endCxn id="564" idx="0"/>
                  </p:cNvCxnSpPr>
                  <p:nvPr/>
                </p:nvCxnSpPr>
                <p:spPr>
                  <a:xfrm>
                    <a:off x="4571165" y="3955318"/>
                    <a:ext cx="3020382" cy="2943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" name="Straight Connector 669"/>
                  <p:cNvCxnSpPr>
                    <a:endCxn id="564" idx="0"/>
                  </p:cNvCxnSpPr>
                  <p:nvPr/>
                </p:nvCxnSpPr>
                <p:spPr>
                  <a:xfrm>
                    <a:off x="4004544" y="3733704"/>
                    <a:ext cx="3587003" cy="251050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" name="Straight Connector 670"/>
                  <p:cNvCxnSpPr>
                    <a:endCxn id="571" idx="0"/>
                  </p:cNvCxnSpPr>
                  <p:nvPr/>
                </p:nvCxnSpPr>
                <p:spPr>
                  <a:xfrm flipV="1">
                    <a:off x="5549434" y="3718912"/>
                    <a:ext cx="1029038" cy="12492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" name="Straight Connector 671"/>
                  <p:cNvCxnSpPr>
                    <a:stCxn id="562" idx="0"/>
                    <a:endCxn id="571" idx="0"/>
                  </p:cNvCxnSpPr>
                  <p:nvPr/>
                </p:nvCxnSpPr>
                <p:spPr>
                  <a:xfrm flipV="1">
                    <a:off x="5002557" y="3718912"/>
                    <a:ext cx="1575915" cy="30330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>
                    <a:stCxn id="570" idx="0"/>
                    <a:endCxn id="571" idx="0"/>
                  </p:cNvCxnSpPr>
                  <p:nvPr/>
                </p:nvCxnSpPr>
                <p:spPr>
                  <a:xfrm flipV="1">
                    <a:off x="4571165" y="3718912"/>
                    <a:ext cx="2007307" cy="23640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>
                    <a:stCxn id="569" idx="0"/>
                    <a:endCxn id="571" idx="0"/>
                  </p:cNvCxnSpPr>
                  <p:nvPr/>
                </p:nvCxnSpPr>
                <p:spPr>
                  <a:xfrm flipV="1">
                    <a:off x="4013728" y="3718912"/>
                    <a:ext cx="2564744" cy="1488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>
                    <a:stCxn id="569" idx="0"/>
                    <a:endCxn id="572" idx="0"/>
                  </p:cNvCxnSpPr>
                  <p:nvPr/>
                </p:nvCxnSpPr>
                <p:spPr>
                  <a:xfrm>
                    <a:off x="4013728" y="3733800"/>
                    <a:ext cx="3805262" cy="32849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>
                    <a:stCxn id="570" idx="0"/>
                    <a:endCxn id="572" idx="0"/>
                  </p:cNvCxnSpPr>
                  <p:nvPr/>
                </p:nvCxnSpPr>
                <p:spPr>
                  <a:xfrm>
                    <a:off x="4571165" y="3955318"/>
                    <a:ext cx="3247825" cy="10697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>
                    <a:stCxn id="562" idx="0"/>
                    <a:endCxn id="572" idx="0"/>
                  </p:cNvCxnSpPr>
                  <p:nvPr/>
                </p:nvCxnSpPr>
                <p:spPr>
                  <a:xfrm>
                    <a:off x="5002557" y="4022217"/>
                    <a:ext cx="2816433" cy="4007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>
                    <a:stCxn id="562" idx="0"/>
                    <a:endCxn id="563" idx="0"/>
                  </p:cNvCxnSpPr>
                  <p:nvPr/>
                </p:nvCxnSpPr>
                <p:spPr>
                  <a:xfrm flipV="1">
                    <a:off x="5002557" y="4022216"/>
                    <a:ext cx="2330764" cy="1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>
                    <a:stCxn id="569" idx="0"/>
                    <a:endCxn id="563" idx="0"/>
                  </p:cNvCxnSpPr>
                  <p:nvPr/>
                </p:nvCxnSpPr>
                <p:spPr>
                  <a:xfrm>
                    <a:off x="4013728" y="3733800"/>
                    <a:ext cx="3319593" cy="28841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>
                    <a:endCxn id="556" idx="2"/>
                  </p:cNvCxnSpPr>
                  <p:nvPr/>
                </p:nvCxnSpPr>
                <p:spPr>
                  <a:xfrm flipH="1">
                    <a:off x="2831959" y="2894571"/>
                    <a:ext cx="1381582" cy="22303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680"/>
                  <p:cNvCxnSpPr>
                    <a:stCxn id="565" idx="2"/>
                    <a:endCxn id="556" idx="2"/>
                  </p:cNvCxnSpPr>
                  <p:nvPr/>
                </p:nvCxnSpPr>
                <p:spPr>
                  <a:xfrm flipH="1">
                    <a:off x="2831959" y="2653597"/>
                    <a:ext cx="2032939" cy="46401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>
                    <a:stCxn id="565" idx="2"/>
                    <a:endCxn id="556" idx="2"/>
                  </p:cNvCxnSpPr>
                  <p:nvPr/>
                </p:nvCxnSpPr>
                <p:spPr>
                  <a:xfrm flipH="1">
                    <a:off x="2831959" y="2653597"/>
                    <a:ext cx="2032939" cy="46401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>
                    <a:stCxn id="558" idx="2"/>
                    <a:endCxn id="556" idx="2"/>
                  </p:cNvCxnSpPr>
                  <p:nvPr/>
                </p:nvCxnSpPr>
                <p:spPr>
                  <a:xfrm flipH="1" flipV="1">
                    <a:off x="2831959" y="3117610"/>
                    <a:ext cx="2571050" cy="734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>
                    <a:stCxn id="559" idx="2"/>
                    <a:endCxn id="556" idx="2"/>
                  </p:cNvCxnSpPr>
                  <p:nvPr/>
                </p:nvCxnSpPr>
                <p:spPr>
                  <a:xfrm flipH="1">
                    <a:off x="2831959" y="2765292"/>
                    <a:ext cx="4127699" cy="35231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>
                    <a:stCxn id="560" idx="2"/>
                    <a:endCxn id="556" idx="2"/>
                  </p:cNvCxnSpPr>
                  <p:nvPr/>
                </p:nvCxnSpPr>
                <p:spPr>
                  <a:xfrm flipH="1">
                    <a:off x="2831959" y="2743817"/>
                    <a:ext cx="4710462" cy="37379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>
                    <a:stCxn id="566" idx="2"/>
                    <a:endCxn id="556" idx="2"/>
                  </p:cNvCxnSpPr>
                  <p:nvPr/>
                </p:nvCxnSpPr>
                <p:spPr>
                  <a:xfrm flipH="1">
                    <a:off x="2831959" y="3036474"/>
                    <a:ext cx="5090398" cy="8113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>
                    <a:stCxn id="557" idx="2"/>
                    <a:endCxn id="555" idx="2"/>
                  </p:cNvCxnSpPr>
                  <p:nvPr/>
                </p:nvCxnSpPr>
                <p:spPr>
                  <a:xfrm flipH="1">
                    <a:off x="2176576" y="2594088"/>
                    <a:ext cx="2176052" cy="44636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>
                    <a:stCxn id="565" idx="2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2688322" cy="1487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>
                    <a:stCxn id="558" idx="2"/>
                    <a:endCxn id="555" idx="2"/>
                  </p:cNvCxnSpPr>
                  <p:nvPr/>
                </p:nvCxnSpPr>
                <p:spPr>
                  <a:xfrm flipH="1" flipV="1">
                    <a:off x="2176576" y="2638724"/>
                    <a:ext cx="3226433" cy="486234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>
                    <a:stCxn id="559" idx="2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5193701" cy="17093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>
                    <a:stCxn id="560" idx="2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5776464" cy="14945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Straight Connector 691"/>
                  <p:cNvCxnSpPr>
                    <a:stCxn id="566" idx="2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6156400" cy="442115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Straight Connector 692"/>
                  <p:cNvCxnSpPr>
                    <a:stCxn id="565" idx="2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3098941" cy="5923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>
                    <a:stCxn id="562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3236600" cy="1427858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>
                    <a:stCxn id="570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2805208" cy="1360959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>
                    <a:stCxn id="571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4812515" cy="1124553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>
                    <a:stCxn id="563" idx="0"/>
                    <a:endCxn id="554" idx="2"/>
                  </p:cNvCxnSpPr>
                  <p:nvPr/>
                </p:nvCxnSpPr>
                <p:spPr>
                  <a:xfrm flipH="1" flipV="1">
                    <a:off x="1765957" y="2594359"/>
                    <a:ext cx="5567364" cy="1427857"/>
                  </a:xfrm>
                  <a:prstGeom prst="line">
                    <a:avLst/>
                  </a:prstGeom>
                  <a:ln w="9525">
                    <a:solidFill>
                      <a:srgbClr val="FFFF00">
                        <a:alpha val="6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2" name="TextBox 541"/>
                <p:cNvSpPr txBox="1"/>
                <p:nvPr/>
              </p:nvSpPr>
              <p:spPr>
                <a:xfrm>
                  <a:off x="146643" y="2542928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latin typeface="Times" pitchFamily="18" charset="0"/>
                    </a:rPr>
                    <a:t>Frame 1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  <p:sp>
              <p:nvSpPr>
                <p:cNvPr id="543" name="TextBox 542"/>
                <p:cNvSpPr txBox="1"/>
                <p:nvPr/>
              </p:nvSpPr>
              <p:spPr>
                <a:xfrm>
                  <a:off x="1109954" y="2542928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>
                      <a:latin typeface="Times" pitchFamily="18" charset="0"/>
                    </a:rPr>
                    <a:t>Frame </a:t>
                  </a:r>
                  <a:r>
                    <a:rPr lang="en-US" sz="2200" dirty="0" smtClean="0">
                      <a:latin typeface="Times" pitchFamily="18" charset="0"/>
                    </a:rPr>
                    <a:t>2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  <p:sp>
              <p:nvSpPr>
                <p:cNvPr id="544" name="TextBox 543"/>
                <p:cNvSpPr txBox="1"/>
                <p:nvPr/>
              </p:nvSpPr>
              <p:spPr>
                <a:xfrm>
                  <a:off x="2062065" y="2542928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>
                      <a:latin typeface="Times" pitchFamily="18" charset="0"/>
                    </a:rPr>
                    <a:t>Frame </a:t>
                  </a:r>
                  <a:r>
                    <a:rPr lang="en-US" sz="2200" dirty="0" smtClean="0">
                      <a:latin typeface="Times" pitchFamily="18" charset="0"/>
                    </a:rPr>
                    <a:t>3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  <p:sp>
              <p:nvSpPr>
                <p:cNvPr id="545" name="TextBox 544"/>
                <p:cNvSpPr txBox="1"/>
                <p:nvPr/>
              </p:nvSpPr>
              <p:spPr>
                <a:xfrm>
                  <a:off x="146643" y="4317465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latin typeface="Times" pitchFamily="18" charset="0"/>
                    </a:rPr>
                    <a:t>Frame 4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  <p:sp>
              <p:nvSpPr>
                <p:cNvPr id="546" name="TextBox 545"/>
                <p:cNvSpPr txBox="1"/>
                <p:nvPr/>
              </p:nvSpPr>
              <p:spPr>
                <a:xfrm>
                  <a:off x="1109954" y="4317462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latin typeface="Times" pitchFamily="18" charset="0"/>
                    </a:rPr>
                    <a:t>Frame 5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  <p:sp>
              <p:nvSpPr>
                <p:cNvPr id="547" name="TextBox 546"/>
                <p:cNvSpPr txBox="1"/>
                <p:nvPr/>
              </p:nvSpPr>
              <p:spPr>
                <a:xfrm>
                  <a:off x="2062064" y="4317463"/>
                  <a:ext cx="310557" cy="95411"/>
                </a:xfrm>
                <a:prstGeom prst="rect">
                  <a:avLst/>
                </a:prstGeom>
                <a:solidFill>
                  <a:schemeClr val="lt1">
                    <a:alpha val="51000"/>
                  </a:schemeClr>
                </a:solidFill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" tIns="9144" rIns="9144" bIns="9144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latin typeface="Times" pitchFamily="18" charset="0"/>
                    </a:rPr>
                    <a:t>Frame 6</a:t>
                  </a:r>
                  <a:endParaRPr lang="en-US" sz="2200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538" name="TextBox 537"/>
              <p:cNvSpPr txBox="1"/>
              <p:nvPr/>
            </p:nvSpPr>
            <p:spPr>
              <a:xfrm>
                <a:off x="4087511" y="2545285"/>
                <a:ext cx="310557" cy="34772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" pitchFamily="18" charset="0"/>
                  </a:rPr>
                  <a:t>Frame </a:t>
                </a:r>
                <a:r>
                  <a:rPr lang="en-US" sz="2200" dirty="0" smtClean="0">
                    <a:latin typeface="Times" pitchFamily="18" charset="0"/>
                  </a:rPr>
                  <a:t>2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39" name="TextBox 538"/>
              <p:cNvSpPr txBox="1"/>
              <p:nvPr/>
            </p:nvSpPr>
            <p:spPr>
              <a:xfrm>
                <a:off x="4087511" y="4319819"/>
                <a:ext cx="310557" cy="34772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5</a:t>
                </a:r>
                <a:endParaRPr lang="en-US" sz="2200" dirty="0">
                  <a:latin typeface="Times" pitchFamily="18" charset="0"/>
                </a:endParaRPr>
              </a:p>
            </p:txBody>
          </p:sp>
        </p:grpSp>
        <p:grpSp>
          <p:nvGrpSpPr>
            <p:cNvPr id="502" name="Group 501"/>
            <p:cNvGrpSpPr/>
            <p:nvPr/>
          </p:nvGrpSpPr>
          <p:grpSpPr>
            <a:xfrm>
              <a:off x="1275294" y="2086462"/>
              <a:ext cx="6039906" cy="3649972"/>
              <a:chOff x="1275294" y="2086462"/>
              <a:chExt cx="6039906" cy="3649972"/>
            </a:xfrm>
          </p:grpSpPr>
          <p:grpSp>
            <p:nvGrpSpPr>
              <p:cNvPr id="503" name="Group 502"/>
              <p:cNvGrpSpPr/>
              <p:nvPr/>
            </p:nvGrpSpPr>
            <p:grpSpPr>
              <a:xfrm>
                <a:off x="1275294" y="2086462"/>
                <a:ext cx="6039906" cy="3649972"/>
                <a:chOff x="939191" y="618086"/>
                <a:chExt cx="7801551" cy="3212592"/>
              </a:xfrm>
            </p:grpSpPr>
            <p:pic>
              <p:nvPicPr>
                <p:cNvPr id="510" name="Picture 509" descr="E:\Datasets_Tracking\Data_Set\PET Sequences\PET_Crop\test0489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7854" y="2276198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7" descr="E:\Datasets_Tracking\Data_Set\PET Sequences\PET_Crop\test0486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6705" y="2276198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3" descr="E:\Datasets_Tracking\Data_Set\PET Sequences\PET_Crop\test0480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191" y="2276198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4" descr="E:\Datasets_Tracking\Data_Set\PET Sequences\PET_Crop\test0476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7854" y="618086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3" descr="E:\Datasets_Tracking\Data_Set\PET Sequences\PET_Crop\test0472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7713" y="618086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2" descr="E:\Datasets_Tracking\Data_Set\PET Sequences\PET_Crop\test0470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191" y="619371"/>
                  <a:ext cx="2532888" cy="1554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6" name="Rectangle 515"/>
                <p:cNvSpPr/>
                <p:nvPr/>
              </p:nvSpPr>
              <p:spPr>
                <a:xfrm>
                  <a:off x="1963678" y="1021958"/>
                  <a:ext cx="179113" cy="45082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4554478" y="1001073"/>
                  <a:ext cx="170856" cy="47144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8112557" y="1344458"/>
                  <a:ext cx="194156" cy="570441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2559523" y="2864592"/>
                  <a:ext cx="187942" cy="428582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215727" y="2612225"/>
                  <a:ext cx="170557" cy="42858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6771779" y="2597337"/>
                  <a:ext cx="187942" cy="43350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cxnSp>
              <p:nvCxnSpPr>
                <p:cNvPr id="522" name="Straight Connector 521"/>
                <p:cNvCxnSpPr>
                  <a:stCxn id="516" idx="2"/>
                  <a:endCxn id="517" idx="2"/>
                </p:cNvCxnSpPr>
                <p:nvPr/>
              </p:nvCxnSpPr>
              <p:spPr>
                <a:xfrm flipV="1">
                  <a:off x="2053235" y="1472513"/>
                  <a:ext cx="2586671" cy="271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>
                  <a:stCxn id="518" idx="2"/>
                </p:cNvCxnSpPr>
                <p:nvPr/>
              </p:nvCxnSpPr>
              <p:spPr>
                <a:xfrm flipH="1" flipV="1">
                  <a:off x="4639906" y="1472785"/>
                  <a:ext cx="3569729" cy="442114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>
                  <a:stCxn id="518" idx="2"/>
                  <a:endCxn id="516" idx="2"/>
                </p:cNvCxnSpPr>
                <p:nvPr/>
              </p:nvCxnSpPr>
              <p:spPr>
                <a:xfrm flipH="1" flipV="1">
                  <a:off x="2053235" y="1472784"/>
                  <a:ext cx="6156400" cy="442115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>
                  <a:stCxn id="521" idx="0"/>
                  <a:endCxn id="516" idx="2"/>
                </p:cNvCxnSpPr>
                <p:nvPr/>
              </p:nvCxnSpPr>
              <p:spPr>
                <a:xfrm flipH="1" flipV="1">
                  <a:off x="2053235" y="1472784"/>
                  <a:ext cx="4812515" cy="1124553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>
                  <a:stCxn id="520" idx="0"/>
                </p:cNvCxnSpPr>
                <p:nvPr/>
              </p:nvCxnSpPr>
              <p:spPr>
                <a:xfrm flipH="1" flipV="1">
                  <a:off x="2053235" y="1472785"/>
                  <a:ext cx="2247771" cy="1139440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>
                  <a:stCxn id="519" idx="0"/>
                  <a:endCxn id="516" idx="2"/>
                </p:cNvCxnSpPr>
                <p:nvPr/>
              </p:nvCxnSpPr>
              <p:spPr>
                <a:xfrm flipH="1" flipV="1">
                  <a:off x="2053235" y="1472784"/>
                  <a:ext cx="600259" cy="1391808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>
                  <a:stCxn id="519" idx="0"/>
                  <a:endCxn id="520" idx="0"/>
                </p:cNvCxnSpPr>
                <p:nvPr/>
              </p:nvCxnSpPr>
              <p:spPr>
                <a:xfrm flipV="1">
                  <a:off x="2653494" y="2612225"/>
                  <a:ext cx="1647512" cy="252367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/>
                <p:cNvCxnSpPr>
                  <a:stCxn id="519" idx="0"/>
                  <a:endCxn id="521" idx="0"/>
                </p:cNvCxnSpPr>
                <p:nvPr/>
              </p:nvCxnSpPr>
              <p:spPr>
                <a:xfrm flipV="1">
                  <a:off x="2653494" y="2597337"/>
                  <a:ext cx="4212256" cy="267255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>
                  <a:stCxn id="519" idx="0"/>
                  <a:endCxn id="517" idx="2"/>
                </p:cNvCxnSpPr>
                <p:nvPr/>
              </p:nvCxnSpPr>
              <p:spPr>
                <a:xfrm flipV="1">
                  <a:off x="2653494" y="1472513"/>
                  <a:ext cx="1986412" cy="1392079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>
                  <a:stCxn id="519" idx="0"/>
                  <a:endCxn id="518" idx="2"/>
                </p:cNvCxnSpPr>
                <p:nvPr/>
              </p:nvCxnSpPr>
              <p:spPr>
                <a:xfrm flipV="1">
                  <a:off x="2653494" y="1914899"/>
                  <a:ext cx="5556141" cy="949693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>
                  <a:stCxn id="520" idx="0"/>
                  <a:endCxn id="517" idx="2"/>
                </p:cNvCxnSpPr>
                <p:nvPr/>
              </p:nvCxnSpPr>
              <p:spPr>
                <a:xfrm flipV="1">
                  <a:off x="4301006" y="1472513"/>
                  <a:ext cx="338900" cy="1139712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>
                  <a:stCxn id="521" idx="0"/>
                  <a:endCxn id="517" idx="2"/>
                </p:cNvCxnSpPr>
                <p:nvPr/>
              </p:nvCxnSpPr>
              <p:spPr>
                <a:xfrm flipH="1" flipV="1">
                  <a:off x="4639906" y="1472513"/>
                  <a:ext cx="2225844" cy="1124824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>
                  <a:stCxn id="521" idx="0"/>
                  <a:endCxn id="520" idx="0"/>
                </p:cNvCxnSpPr>
                <p:nvPr/>
              </p:nvCxnSpPr>
              <p:spPr>
                <a:xfrm flipH="1">
                  <a:off x="4301006" y="2597337"/>
                  <a:ext cx="2564744" cy="14888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/>
                <p:cNvCxnSpPr>
                  <a:stCxn id="518" idx="2"/>
                  <a:endCxn id="521" idx="0"/>
                </p:cNvCxnSpPr>
                <p:nvPr/>
              </p:nvCxnSpPr>
              <p:spPr>
                <a:xfrm flipH="1">
                  <a:off x="6865750" y="1914899"/>
                  <a:ext cx="1343885" cy="682438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/>
                <p:cNvCxnSpPr>
                  <a:stCxn id="520" idx="0"/>
                  <a:endCxn id="518" idx="2"/>
                </p:cNvCxnSpPr>
                <p:nvPr/>
              </p:nvCxnSpPr>
              <p:spPr>
                <a:xfrm flipV="1">
                  <a:off x="4301006" y="1914899"/>
                  <a:ext cx="3908629" cy="697326"/>
                </a:xfrm>
                <a:prstGeom prst="line">
                  <a:avLst/>
                </a:prstGeom>
                <a:ln w="25400">
                  <a:solidFill>
                    <a:srgbClr val="FFC000">
                      <a:alpha val="78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4" name="TextBox 503"/>
              <p:cNvSpPr txBox="1"/>
              <p:nvPr/>
            </p:nvSpPr>
            <p:spPr>
              <a:xfrm>
                <a:off x="1312972" y="2141389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1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05" name="TextBox 504"/>
              <p:cNvSpPr txBox="1"/>
              <p:nvPr/>
            </p:nvSpPr>
            <p:spPr>
              <a:xfrm>
                <a:off x="3365546" y="2141389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" pitchFamily="18" charset="0"/>
                  </a:rPr>
                  <a:t>Frame </a:t>
                </a:r>
                <a:r>
                  <a:rPr lang="en-US" sz="2200" dirty="0" smtClean="0">
                    <a:latin typeface="Times" pitchFamily="18" charset="0"/>
                  </a:rPr>
                  <a:t>2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5394255" y="2141389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" pitchFamily="18" charset="0"/>
                  </a:rPr>
                  <a:t>Frame </a:t>
                </a:r>
                <a:r>
                  <a:rPr lang="en-US" sz="2200" dirty="0" smtClean="0">
                    <a:latin typeface="Times" pitchFamily="18" charset="0"/>
                  </a:rPr>
                  <a:t>3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07" name="TextBox 506"/>
              <p:cNvSpPr txBox="1"/>
              <p:nvPr/>
            </p:nvSpPr>
            <p:spPr>
              <a:xfrm>
                <a:off x="1312972" y="5514410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4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08" name="TextBox 507"/>
              <p:cNvSpPr txBox="1"/>
              <p:nvPr/>
            </p:nvSpPr>
            <p:spPr>
              <a:xfrm>
                <a:off x="3365546" y="5514405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5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509" name="TextBox 508"/>
              <p:cNvSpPr txBox="1"/>
              <p:nvPr/>
            </p:nvSpPr>
            <p:spPr>
              <a:xfrm>
                <a:off x="5394253" y="5514407"/>
                <a:ext cx="661719" cy="181356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6</a:t>
                </a:r>
                <a:endParaRPr lang="en-US" sz="2200" dirty="0">
                  <a:latin typeface="Times" pitchFamily="18" charset="0"/>
                </a:endParaRPr>
              </a:p>
            </p:txBody>
          </p:sp>
        </p:grpSp>
      </p:grpSp>
      <p:grpSp>
        <p:nvGrpSpPr>
          <p:cNvPr id="698" name="Group 697"/>
          <p:cNvGrpSpPr/>
          <p:nvPr/>
        </p:nvGrpSpPr>
        <p:grpSpPr>
          <a:xfrm>
            <a:off x="15408192" y="26259189"/>
            <a:ext cx="12438328" cy="6368516"/>
            <a:chOff x="6080760" y="2510392"/>
            <a:chExt cx="2834640" cy="1920240"/>
          </a:xfrm>
        </p:grpSpPr>
        <p:grpSp>
          <p:nvGrpSpPr>
            <p:cNvPr id="699" name="Group 698"/>
            <p:cNvGrpSpPr/>
            <p:nvPr/>
          </p:nvGrpSpPr>
          <p:grpSpPr>
            <a:xfrm>
              <a:off x="6080760" y="2510392"/>
              <a:ext cx="2834640" cy="1920240"/>
              <a:chOff x="651913" y="1739661"/>
              <a:chExt cx="7801551" cy="3212592"/>
            </a:xfrm>
          </p:grpSpPr>
          <p:pic>
            <p:nvPicPr>
              <p:cNvPr id="706" name="Picture 705" descr="E:\Datasets_Tracking\Data_Set\PET Sequences\PET_Crop\test0489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576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7" descr="E:\Datasets_Tracking\Data_Set\PET Sequences\PET_Crop\test0486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427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707" descr="E:\Datasets_Tracking\Data_Set\PET Sequences\PET_Crop\test0480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13" y="3397773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708" descr="E:\Datasets_Tracking\Data_Set\PET Sequences\PET_Crop\test0476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576" y="1739661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3" descr="E:\Datasets_Tracking\Data_Set\PET Sequences\PET_Crop\test0472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435" y="1739661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E:\Datasets_Tracking\Data_Set\PET Sequences\PET_Crop\test0470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13" y="1740946"/>
                <a:ext cx="2532888" cy="155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2" name="Rectangle 711"/>
              <p:cNvSpPr/>
              <p:nvPr/>
            </p:nvSpPr>
            <p:spPr>
              <a:xfrm>
                <a:off x="1676400" y="2143533"/>
                <a:ext cx="179113" cy="45082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713" name="Rectangle 712"/>
              <p:cNvSpPr/>
              <p:nvPr/>
            </p:nvSpPr>
            <p:spPr>
              <a:xfrm>
                <a:off x="4267200" y="2122648"/>
                <a:ext cx="170856" cy="47144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714" name="Rectangle 713"/>
              <p:cNvSpPr/>
              <p:nvPr/>
            </p:nvSpPr>
            <p:spPr>
              <a:xfrm>
                <a:off x="3928449" y="3733800"/>
                <a:ext cx="170557" cy="428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715" name="Rectangle 714"/>
              <p:cNvSpPr/>
              <p:nvPr/>
            </p:nvSpPr>
            <p:spPr>
              <a:xfrm>
                <a:off x="6484501" y="3718912"/>
                <a:ext cx="187942" cy="4335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716" name="Straight Connector 715"/>
              <p:cNvCxnSpPr>
                <a:stCxn id="712" idx="2"/>
                <a:endCxn id="713" idx="2"/>
              </p:cNvCxnSpPr>
              <p:nvPr/>
            </p:nvCxnSpPr>
            <p:spPr>
              <a:xfrm flipV="1">
                <a:off x="1765957" y="2594088"/>
                <a:ext cx="2586671" cy="271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>
                <a:endCxn id="713" idx="2"/>
              </p:cNvCxnSpPr>
              <p:nvPr/>
            </p:nvCxnSpPr>
            <p:spPr>
              <a:xfrm flipH="1" flipV="1">
                <a:off x="4352628" y="2594088"/>
                <a:ext cx="2518851" cy="99001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>
                <a:endCxn id="712" idx="2"/>
              </p:cNvCxnSpPr>
              <p:nvPr/>
            </p:nvCxnSpPr>
            <p:spPr>
              <a:xfrm flipH="1" flipV="1">
                <a:off x="1765957" y="2594359"/>
                <a:ext cx="5105522" cy="98730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>
                <a:stCxn id="715" idx="0"/>
                <a:endCxn id="712" idx="2"/>
              </p:cNvCxnSpPr>
              <p:nvPr/>
            </p:nvCxnSpPr>
            <p:spPr>
              <a:xfrm flipH="1" flipV="1">
                <a:off x="1765957" y="2594359"/>
                <a:ext cx="4812515" cy="1124553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>
                <a:stCxn id="714" idx="0"/>
              </p:cNvCxnSpPr>
              <p:nvPr/>
            </p:nvCxnSpPr>
            <p:spPr>
              <a:xfrm flipH="1" flipV="1">
                <a:off x="1765957" y="2594360"/>
                <a:ext cx="2247771" cy="1139440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>
                <a:endCxn id="712" idx="2"/>
              </p:cNvCxnSpPr>
              <p:nvPr/>
            </p:nvCxnSpPr>
            <p:spPr>
              <a:xfrm flipV="1">
                <a:off x="1582429" y="2594359"/>
                <a:ext cx="183528" cy="1258180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>
                <a:endCxn id="714" idx="0"/>
              </p:cNvCxnSpPr>
              <p:nvPr/>
            </p:nvCxnSpPr>
            <p:spPr>
              <a:xfrm flipV="1">
                <a:off x="1582429" y="3733800"/>
                <a:ext cx="2431299" cy="118739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>
                <a:endCxn id="715" idx="0"/>
              </p:cNvCxnSpPr>
              <p:nvPr/>
            </p:nvCxnSpPr>
            <p:spPr>
              <a:xfrm flipV="1">
                <a:off x="1582429" y="3718912"/>
                <a:ext cx="4996043" cy="133627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>
                <a:endCxn id="713" idx="2"/>
              </p:cNvCxnSpPr>
              <p:nvPr/>
            </p:nvCxnSpPr>
            <p:spPr>
              <a:xfrm flipV="1">
                <a:off x="1582429" y="2594088"/>
                <a:ext cx="2770199" cy="1258451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 flipV="1">
                <a:off x="1582429" y="2693089"/>
                <a:ext cx="5289050" cy="1159450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>
                <a:stCxn id="714" idx="0"/>
                <a:endCxn id="713" idx="2"/>
              </p:cNvCxnSpPr>
              <p:nvPr/>
            </p:nvCxnSpPr>
            <p:spPr>
              <a:xfrm flipV="1">
                <a:off x="4013728" y="2594088"/>
                <a:ext cx="338900" cy="1139712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>
                <a:stCxn id="715" idx="0"/>
                <a:endCxn id="713" idx="2"/>
              </p:cNvCxnSpPr>
              <p:nvPr/>
            </p:nvCxnSpPr>
            <p:spPr>
              <a:xfrm flipH="1" flipV="1">
                <a:off x="4352628" y="2594088"/>
                <a:ext cx="2225844" cy="1124824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>
                <a:stCxn id="715" idx="0"/>
                <a:endCxn id="714" idx="0"/>
              </p:cNvCxnSpPr>
              <p:nvPr/>
            </p:nvCxnSpPr>
            <p:spPr>
              <a:xfrm flipH="1">
                <a:off x="4013728" y="3718912"/>
                <a:ext cx="2564744" cy="14888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>
                <a:endCxn id="715" idx="0"/>
              </p:cNvCxnSpPr>
              <p:nvPr/>
            </p:nvCxnSpPr>
            <p:spPr>
              <a:xfrm flipH="1">
                <a:off x="6578472" y="2693089"/>
                <a:ext cx="293007" cy="1025823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>
                <a:stCxn id="714" idx="0"/>
              </p:cNvCxnSpPr>
              <p:nvPr/>
            </p:nvCxnSpPr>
            <p:spPr>
              <a:xfrm flipV="1">
                <a:off x="4013728" y="2693089"/>
                <a:ext cx="2857751" cy="1040711"/>
              </a:xfrm>
              <a:prstGeom prst="line">
                <a:avLst/>
              </a:prstGeom>
              <a:ln w="22225">
                <a:solidFill>
                  <a:srgbClr val="FFC000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1" name="Picture 2" descr="E:\Datasets_Tracking\Data_Set\PET Sequences\PET_Crop\test0470.jp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85" t="28087" r="52453" b="45498"/>
              <a:stretch/>
            </p:blipFill>
            <p:spPr bwMode="auto">
              <a:xfrm>
                <a:off x="1490434" y="3843994"/>
                <a:ext cx="124757" cy="45794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E:\Datasets_Tracking\Data_Set\PET Sequences\PET_Crop\test0470.jpg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85" t="28087" r="52453" b="45498"/>
              <a:stretch/>
            </p:blipFill>
            <p:spPr bwMode="auto">
              <a:xfrm>
                <a:off x="6774243" y="2192261"/>
                <a:ext cx="137233" cy="5037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0" name="TextBox 699"/>
            <p:cNvSpPr txBox="1"/>
            <p:nvPr/>
          </p:nvSpPr>
          <p:spPr>
            <a:xfrm>
              <a:off x="6096000" y="2537378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1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701" name="TextBox 700"/>
            <p:cNvSpPr txBox="1"/>
            <p:nvPr/>
          </p:nvSpPr>
          <p:spPr>
            <a:xfrm>
              <a:off x="7059311" y="2537378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>
                  <a:latin typeface="Times" pitchFamily="18" charset="0"/>
                </a:rPr>
                <a:t>Frame </a:t>
              </a:r>
              <a:r>
                <a:rPr lang="en-US" sz="2200" dirty="0" smtClean="0">
                  <a:latin typeface="Times" pitchFamily="18" charset="0"/>
                </a:rPr>
                <a:t>2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8011422" y="2537378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>
                  <a:latin typeface="Times" pitchFamily="18" charset="0"/>
                </a:rPr>
                <a:t>Frame </a:t>
              </a:r>
              <a:r>
                <a:rPr lang="en-US" sz="2200" dirty="0" smtClean="0">
                  <a:latin typeface="Times" pitchFamily="18" charset="0"/>
                </a:rPr>
                <a:t>3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703" name="TextBox 702"/>
            <p:cNvSpPr txBox="1"/>
            <p:nvPr/>
          </p:nvSpPr>
          <p:spPr>
            <a:xfrm>
              <a:off x="6096000" y="4311915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4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704" name="TextBox 703"/>
            <p:cNvSpPr txBox="1"/>
            <p:nvPr/>
          </p:nvSpPr>
          <p:spPr>
            <a:xfrm>
              <a:off x="7059311" y="4311912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5</a:t>
              </a:r>
              <a:endParaRPr lang="en-US" sz="2200" dirty="0">
                <a:latin typeface="Times" pitchFamily="18" charset="0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8011421" y="4311913"/>
              <a:ext cx="310557" cy="93389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2200" dirty="0" smtClean="0">
                  <a:latin typeface="Times" pitchFamily="18" charset="0"/>
                </a:rPr>
                <a:t>Frame 6</a:t>
              </a:r>
              <a:endParaRPr lang="en-US" sz="2200" dirty="0">
                <a:latin typeface="Times" pitchFamily="18" charset="0"/>
              </a:endParaRPr>
            </a:p>
          </p:txBody>
        </p:sp>
      </p:grpSp>
      <p:sp>
        <p:nvSpPr>
          <p:cNvPr id="733" name="Text Box 1969"/>
          <p:cNvSpPr txBox="1">
            <a:spLocks noChangeArrowheads="1"/>
          </p:cNvSpPr>
          <p:nvPr/>
        </p:nvSpPr>
        <p:spPr bwMode="auto">
          <a:xfrm>
            <a:off x="14353830" y="4466056"/>
            <a:ext cx="13095902" cy="8622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4.	Finding Tracklets Using GMCP: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sp>
        <p:nvSpPr>
          <p:cNvPr id="734" name="Rounded Rectangle 733"/>
          <p:cNvSpPr/>
          <p:nvPr/>
        </p:nvSpPr>
        <p:spPr bwMode="auto">
          <a:xfrm>
            <a:off x="15059202" y="12347828"/>
            <a:ext cx="13009100" cy="6446466"/>
          </a:xfrm>
          <a:prstGeom prst="roundRect">
            <a:avLst>
              <a:gd name="adj" fmla="val 2253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35" name="Rounded Rectangle 734"/>
          <p:cNvSpPr/>
          <p:nvPr/>
        </p:nvSpPr>
        <p:spPr bwMode="auto">
          <a:xfrm>
            <a:off x="15059202" y="19343038"/>
            <a:ext cx="13009100" cy="6350753"/>
          </a:xfrm>
          <a:prstGeom prst="roundRect">
            <a:avLst>
              <a:gd name="adj" fmla="val 2895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36" name="Rounded Rectangle 735"/>
          <p:cNvSpPr/>
          <p:nvPr/>
        </p:nvSpPr>
        <p:spPr bwMode="auto">
          <a:xfrm>
            <a:off x="15059202" y="26207618"/>
            <a:ext cx="13009100" cy="6446466"/>
          </a:xfrm>
          <a:prstGeom prst="roundRect">
            <a:avLst>
              <a:gd name="adj" fmla="val 3538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4268600" y="11389741"/>
            <a:ext cx="786761" cy="1399192"/>
          </a:xfrm>
          <a:prstGeom prst="downArrow">
            <a:avLst>
              <a:gd name="adj1" fmla="val 42567"/>
              <a:gd name="adj2" fmla="val 74671"/>
            </a:avLst>
          </a:prstGeom>
          <a:solidFill>
            <a:srgbClr val="00B0F0"/>
          </a:solidFill>
          <a:ln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76" name="TextBox 1375"/>
          <p:cNvSpPr txBox="1"/>
          <p:nvPr/>
        </p:nvSpPr>
        <p:spPr>
          <a:xfrm>
            <a:off x="14168523" y="5936250"/>
            <a:ext cx="877163" cy="547535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Input Detections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740" name="Rounded Rectangle 739"/>
          <p:cNvSpPr/>
          <p:nvPr/>
        </p:nvSpPr>
        <p:spPr bwMode="auto">
          <a:xfrm>
            <a:off x="14230577" y="12788932"/>
            <a:ext cx="828625" cy="5475360"/>
          </a:xfrm>
          <a:prstGeom prst="roundRect">
            <a:avLst/>
          </a:prstGeom>
          <a:solidFill>
            <a:srgbClr val="00339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41" name="TextBox 740"/>
          <p:cNvSpPr txBox="1"/>
          <p:nvPr/>
        </p:nvSpPr>
        <p:spPr>
          <a:xfrm>
            <a:off x="14140175" y="12788932"/>
            <a:ext cx="877163" cy="547535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Input Graph </a:t>
            </a:r>
            <a:r>
              <a:rPr lang="en-US" sz="45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G</a:t>
            </a:r>
            <a:endParaRPr lang="en-US" sz="45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42" name="Rounded Rectangle 741"/>
          <p:cNvSpPr/>
          <p:nvPr/>
        </p:nvSpPr>
        <p:spPr bwMode="auto">
          <a:xfrm>
            <a:off x="14253977" y="19728467"/>
            <a:ext cx="828625" cy="5475360"/>
          </a:xfrm>
          <a:prstGeom prst="roundRect">
            <a:avLst/>
          </a:prstGeom>
          <a:solidFill>
            <a:srgbClr val="00339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3" name="TextBox 742"/>
              <p:cNvSpPr txBox="1"/>
              <p:nvPr/>
            </p:nvSpPr>
            <p:spPr>
              <a:xfrm>
                <a:off x="14163575" y="19728467"/>
                <a:ext cx="943272" cy="5475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4500" dirty="0" smtClean="0">
                    <a:solidFill>
                      <a:schemeClr val="bg1"/>
                    </a:solidFill>
                  </a:rPr>
                  <a:t>Minimum Clique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500" dirty="0" smtClean="0">
                    <a:solidFill>
                      <a:schemeClr val="bg1"/>
                    </a:solidFill>
                  </a:rPr>
                  <a:t> </a:t>
                </a:r>
                <a:endParaRPr lang="en-US" sz="4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3" name="TextBox 7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575" y="19728467"/>
                <a:ext cx="943272" cy="5475351"/>
              </a:xfrm>
              <a:prstGeom prst="rect">
                <a:avLst/>
              </a:prstGeom>
              <a:blipFill rotWithShape="1">
                <a:blip r:embed="rId23"/>
                <a:stretch>
                  <a:fillRect l="-1935" t="-8686" r="-25806" b="-3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4" name="Rounded Rectangle 743"/>
          <p:cNvSpPr/>
          <p:nvPr/>
        </p:nvSpPr>
        <p:spPr bwMode="auto">
          <a:xfrm>
            <a:off x="14225783" y="26586338"/>
            <a:ext cx="828625" cy="5776581"/>
          </a:xfrm>
          <a:prstGeom prst="roundRect">
            <a:avLst/>
          </a:prstGeom>
          <a:solidFill>
            <a:srgbClr val="00339A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14268550" y="26586339"/>
            <a:ext cx="677108" cy="577658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Occlusion Handling Using HN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47" name="Rounded Rectangle 746"/>
          <p:cNvSpPr/>
          <p:nvPr/>
        </p:nvSpPr>
        <p:spPr bwMode="auto">
          <a:xfrm>
            <a:off x="29214565" y="26319249"/>
            <a:ext cx="16120537" cy="6279682"/>
          </a:xfrm>
          <a:prstGeom prst="roundRect">
            <a:avLst>
              <a:gd name="adj" fmla="val 3538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48" name="Down Arrow 747"/>
          <p:cNvSpPr/>
          <p:nvPr/>
        </p:nvSpPr>
        <p:spPr bwMode="auto">
          <a:xfrm rot="5400000">
            <a:off x="26691240" y="29012255"/>
            <a:ext cx="4028378" cy="1043548"/>
          </a:xfrm>
          <a:prstGeom prst="downArrow">
            <a:avLst>
              <a:gd name="adj1" fmla="val 59877"/>
              <a:gd name="adj2" fmla="val 74671"/>
            </a:avLst>
          </a:prstGeom>
          <a:solidFill>
            <a:srgbClr val="00339A"/>
          </a:solidFill>
          <a:ln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49" name="Down Arrow 748"/>
          <p:cNvSpPr/>
          <p:nvPr/>
        </p:nvSpPr>
        <p:spPr bwMode="auto">
          <a:xfrm>
            <a:off x="14251508" y="18251383"/>
            <a:ext cx="786761" cy="1477084"/>
          </a:xfrm>
          <a:prstGeom prst="downArrow">
            <a:avLst>
              <a:gd name="adj1" fmla="val 42567"/>
              <a:gd name="adj2" fmla="val 74671"/>
            </a:avLst>
          </a:prstGeom>
          <a:solidFill>
            <a:srgbClr val="00B0F0"/>
          </a:solidFill>
          <a:ln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80" name="Left-Right Arrow 1379"/>
          <p:cNvSpPr/>
          <p:nvPr/>
        </p:nvSpPr>
        <p:spPr bwMode="auto">
          <a:xfrm rot="5400000">
            <a:off x="13940507" y="25506868"/>
            <a:ext cx="1396677" cy="790601"/>
          </a:xfrm>
          <a:prstGeom prst="leftRightArrow">
            <a:avLst>
              <a:gd name="adj1" fmla="val 47008"/>
              <a:gd name="adj2" fmla="val 6227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52" name="Text Box 1969"/>
          <p:cNvSpPr txBox="1">
            <a:spLocks noChangeArrowheads="1"/>
          </p:cNvSpPr>
          <p:nvPr/>
        </p:nvSpPr>
        <p:spPr bwMode="auto">
          <a:xfrm>
            <a:off x="29393881" y="26656006"/>
            <a:ext cx="12431174" cy="86233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C00000"/>
                </a:solidFill>
              </a:rPr>
              <a:t>Occlusion Handling Using Hypothetical Nodes: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pic>
        <p:nvPicPr>
          <p:cNvPr id="753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077" y="27353839"/>
            <a:ext cx="7675462" cy="436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" name="Picture 5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/>
          <a:stretch/>
        </p:blipFill>
        <p:spPr bwMode="auto">
          <a:xfrm>
            <a:off x="37591907" y="27340984"/>
            <a:ext cx="7583939" cy="434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" name="Picture 6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 bwMode="auto">
          <a:xfrm>
            <a:off x="29298319" y="31758165"/>
            <a:ext cx="6193469" cy="68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" name="Picture 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7321"/>
          <a:stretch/>
        </p:blipFill>
        <p:spPr bwMode="auto">
          <a:xfrm>
            <a:off x="36443676" y="31714219"/>
            <a:ext cx="4871630" cy="72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" name="Picture 9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8027" r="18311" b="15584"/>
          <a:stretch/>
        </p:blipFill>
        <p:spPr bwMode="auto">
          <a:xfrm>
            <a:off x="42303034" y="31740927"/>
            <a:ext cx="2777812" cy="5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" name="Text Box 1969"/>
          <p:cNvSpPr txBox="1">
            <a:spLocks noChangeArrowheads="1"/>
          </p:cNvSpPr>
          <p:nvPr/>
        </p:nvSpPr>
        <p:spPr bwMode="auto">
          <a:xfrm>
            <a:off x="29179679" y="19218754"/>
            <a:ext cx="14866330" cy="296038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+mj-lt"/>
              <a:buAutoNum type="arabicPeriod" startAt="6"/>
            </a:pPr>
            <a:r>
              <a:rPr lang="en-US" altLang="zh-CN" sz="3600" dirty="0" smtClean="0">
                <a:solidFill>
                  <a:srgbClr val="C00000"/>
                </a:solidFill>
              </a:rPr>
              <a:t>Experimental Results</a:t>
            </a: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</p:txBody>
      </p:sp>
      <p:sp>
        <p:nvSpPr>
          <p:cNvPr id="759" name="Text Box 1969"/>
          <p:cNvSpPr txBox="1">
            <a:spLocks noChangeArrowheads="1"/>
          </p:cNvSpPr>
          <p:nvPr/>
        </p:nvSpPr>
        <p:spPr bwMode="auto">
          <a:xfrm>
            <a:off x="28844326" y="4510688"/>
            <a:ext cx="20197919" cy="296038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Found Tracklets in Different Segments:</a:t>
            </a: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204" y="5164217"/>
            <a:ext cx="20021096" cy="45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357202" y="10703616"/>
            <a:ext cx="19685043" cy="31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886" y="20187585"/>
            <a:ext cx="15127862" cy="52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09" y="22951729"/>
            <a:ext cx="4141221" cy="26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09" y="20238487"/>
            <a:ext cx="4141222" cy="26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" name="Picture 3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8" b="5735"/>
          <a:stretch/>
        </p:blipFill>
        <p:spPr bwMode="auto">
          <a:xfrm>
            <a:off x="36341480" y="20213937"/>
            <a:ext cx="8457924" cy="52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281336" y="13823029"/>
            <a:ext cx="4012828" cy="579774"/>
            <a:chOff x="30256700" y="15067156"/>
            <a:chExt cx="4012828" cy="579774"/>
          </a:xfrm>
        </p:grpSpPr>
        <p:sp>
          <p:nvSpPr>
            <p:cNvPr id="762" name="Rounded Rectangle 761"/>
            <p:cNvSpPr/>
            <p:nvPr/>
          </p:nvSpPr>
          <p:spPr bwMode="auto">
            <a:xfrm rot="5400000">
              <a:off x="31989116" y="13365487"/>
              <a:ext cx="547996" cy="4012827"/>
            </a:xfrm>
            <a:prstGeom prst="roundRect">
              <a:avLst/>
            </a:prstGeom>
            <a:solidFill>
              <a:srgbClr val="00339A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3" name="TextBox 762"/>
                <p:cNvSpPr txBox="1"/>
                <p:nvPr/>
              </p:nvSpPr>
              <p:spPr>
                <a:xfrm rot="5400000">
                  <a:off x="31973229" y="13350631"/>
                  <a:ext cx="579774" cy="40128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500" dirty="0" smtClean="0">
                      <a:solidFill>
                        <a:schemeClr val="bg1"/>
                      </a:solidFill>
                    </a:rPr>
                    <a:t>Minimum Clique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5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</m:acc>
                        </m:e>
                        <m:sub>
                          <m:r>
                            <a:rPr lang="en-US" sz="2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500" b="1" i="0" baseline="30000" smtClean="0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</m:oMath>
                  </a14:m>
                  <a:r>
                    <a:rPr lang="en-US" sz="2500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25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3" name="TextBox 7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1973229" y="13350631"/>
                  <a:ext cx="579774" cy="4012824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4" name="Down Arrow 763"/>
          <p:cNvSpPr/>
          <p:nvPr/>
        </p:nvSpPr>
        <p:spPr bwMode="auto">
          <a:xfrm rot="16200000">
            <a:off x="35701801" y="12861419"/>
            <a:ext cx="577427" cy="2554350"/>
          </a:xfrm>
          <a:prstGeom prst="downArrow">
            <a:avLst>
              <a:gd name="adj1" fmla="val 42567"/>
              <a:gd name="adj2" fmla="val 74671"/>
            </a:avLst>
          </a:prstGeom>
          <a:solidFill>
            <a:srgbClr val="00B0F0"/>
          </a:solidFill>
          <a:ln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68" name="Rectangle 1910"/>
          <p:cNvSpPr>
            <a:spLocks noChangeArrowheads="1"/>
          </p:cNvSpPr>
          <p:nvPr/>
        </p:nvSpPr>
        <p:spPr bwMode="auto">
          <a:xfrm rot="5400000">
            <a:off x="39047546" y="15664380"/>
            <a:ext cx="192392" cy="2066797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" name="Rounded Rectangle 768"/>
          <p:cNvSpPr/>
          <p:nvPr/>
        </p:nvSpPr>
        <p:spPr bwMode="auto">
          <a:xfrm>
            <a:off x="29271702" y="10590150"/>
            <a:ext cx="19799229" cy="3895754"/>
          </a:xfrm>
          <a:prstGeom prst="roundRect">
            <a:avLst>
              <a:gd name="adj" fmla="val 2570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70" name="Down Arrow 769"/>
          <p:cNvSpPr/>
          <p:nvPr/>
        </p:nvSpPr>
        <p:spPr bwMode="auto">
          <a:xfrm rot="10800000">
            <a:off x="43776085" y="9553431"/>
            <a:ext cx="4028378" cy="1009422"/>
          </a:xfrm>
          <a:prstGeom prst="downArrow">
            <a:avLst>
              <a:gd name="adj1" fmla="val 59877"/>
              <a:gd name="adj2" fmla="val 74671"/>
            </a:avLst>
          </a:prstGeom>
          <a:solidFill>
            <a:srgbClr val="00339A"/>
          </a:solidFill>
          <a:ln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71" name="Rounded Rectangle 770"/>
          <p:cNvSpPr/>
          <p:nvPr/>
        </p:nvSpPr>
        <p:spPr bwMode="auto">
          <a:xfrm>
            <a:off x="42278290" y="5360154"/>
            <a:ext cx="6759280" cy="4109333"/>
          </a:xfrm>
          <a:prstGeom prst="roundRect">
            <a:avLst>
              <a:gd name="adj" fmla="val 2570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772" name="Group 771"/>
          <p:cNvGrpSpPr/>
          <p:nvPr/>
        </p:nvGrpSpPr>
        <p:grpSpPr>
          <a:xfrm>
            <a:off x="42650964" y="5268738"/>
            <a:ext cx="6053976" cy="729150"/>
            <a:chOff x="34582553" y="15480380"/>
            <a:chExt cx="5475360" cy="882981"/>
          </a:xfrm>
        </p:grpSpPr>
        <p:sp>
          <p:nvSpPr>
            <p:cNvPr id="773" name="Rounded Rectangle 772"/>
            <p:cNvSpPr/>
            <p:nvPr/>
          </p:nvSpPr>
          <p:spPr bwMode="auto">
            <a:xfrm rot="5400000">
              <a:off x="36905920" y="13211369"/>
              <a:ext cx="828625" cy="5475360"/>
            </a:xfrm>
            <a:prstGeom prst="roundRect">
              <a:avLst/>
            </a:prstGeom>
            <a:solidFill>
              <a:srgbClr val="00339A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 rot="5400000">
              <a:off x="37003053" y="13059882"/>
              <a:ext cx="634355" cy="5475351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Trajectories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5" name="Group 774"/>
          <p:cNvGrpSpPr/>
          <p:nvPr/>
        </p:nvGrpSpPr>
        <p:grpSpPr>
          <a:xfrm>
            <a:off x="30714159" y="13833496"/>
            <a:ext cx="4012828" cy="573550"/>
            <a:chOff x="30256700" y="15072349"/>
            <a:chExt cx="4012828" cy="573550"/>
          </a:xfrm>
        </p:grpSpPr>
        <p:sp>
          <p:nvSpPr>
            <p:cNvPr id="776" name="Rounded Rectangle 775"/>
            <p:cNvSpPr/>
            <p:nvPr/>
          </p:nvSpPr>
          <p:spPr bwMode="auto">
            <a:xfrm rot="5400000">
              <a:off x="31989116" y="13365487"/>
              <a:ext cx="547996" cy="4012827"/>
            </a:xfrm>
            <a:prstGeom prst="roundRect">
              <a:avLst/>
            </a:prstGeom>
            <a:solidFill>
              <a:srgbClr val="00339A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 rot="5400000">
              <a:off x="31978422" y="13350631"/>
              <a:ext cx="569387" cy="4012824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500" dirty="0" smtClean="0">
                  <a:solidFill>
                    <a:schemeClr val="bg1"/>
                  </a:solidFill>
                </a:rPr>
                <a:t>Input Tracklets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62157" y="13851585"/>
            <a:ext cx="4259848" cy="577711"/>
            <a:chOff x="43848509" y="15311921"/>
            <a:chExt cx="4259848" cy="577711"/>
          </a:xfrm>
        </p:grpSpPr>
        <p:sp>
          <p:nvSpPr>
            <p:cNvPr id="779" name="Rounded Rectangle 778"/>
            <p:cNvSpPr/>
            <p:nvPr/>
          </p:nvSpPr>
          <p:spPr bwMode="auto">
            <a:xfrm rot="5400000">
              <a:off x="45697610" y="13462820"/>
              <a:ext cx="547996" cy="4246197"/>
            </a:xfrm>
            <a:prstGeom prst="roundRect">
              <a:avLst/>
            </a:prstGeom>
            <a:solidFill>
              <a:srgbClr val="00339A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0" name="TextBox 779"/>
                <p:cNvSpPr txBox="1"/>
                <p:nvPr/>
              </p:nvSpPr>
              <p:spPr>
                <a:xfrm rot="5400000">
                  <a:off x="45700566" y="13481842"/>
                  <a:ext cx="569387" cy="42461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500" dirty="0" smtClean="0">
                      <a:solidFill>
                        <a:schemeClr val="bg1"/>
                      </a:solidFill>
                    </a:rPr>
                    <a:t>Occlusion Handling using HN</a:t>
                  </a:r>
                  <a14:m>
                    <m:oMath xmlns:m="http://schemas.openxmlformats.org/officeDocument/2006/math">
                      <m:r>
                        <a:rPr lang="en-US" sz="2500" baseline="30000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</m:oMath>
                  </a14:m>
                  <a:endParaRPr lang="en-US" sz="25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0" name="TextBox 7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5700566" y="13481842"/>
                  <a:ext cx="569387" cy="4246194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2869" t="-1075" r="-4735" b="-161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1" name="Left-Right Arrow 780"/>
          <p:cNvSpPr/>
          <p:nvPr/>
        </p:nvSpPr>
        <p:spPr bwMode="auto">
          <a:xfrm rot="10800000">
            <a:off x="41294163" y="13846039"/>
            <a:ext cx="2554348" cy="580245"/>
          </a:xfrm>
          <a:prstGeom prst="leftRightArrow">
            <a:avLst>
              <a:gd name="adj1" fmla="val 47008"/>
              <a:gd name="adj2" fmla="val 6227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202" y="15721525"/>
            <a:ext cx="12443941" cy="30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" name="Rectangle 1910"/>
          <p:cNvSpPr>
            <a:spLocks noChangeArrowheads="1"/>
          </p:cNvSpPr>
          <p:nvPr/>
        </p:nvSpPr>
        <p:spPr bwMode="auto">
          <a:xfrm rot="5400000">
            <a:off x="39047545" y="8788573"/>
            <a:ext cx="192392" cy="2066797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" name="Rectangle 1910"/>
          <p:cNvSpPr>
            <a:spLocks noChangeArrowheads="1"/>
          </p:cNvSpPr>
          <p:nvPr/>
        </p:nvSpPr>
        <p:spPr bwMode="auto">
          <a:xfrm rot="5400000">
            <a:off x="39024037" y="4500056"/>
            <a:ext cx="192392" cy="2066797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538" y="16603642"/>
            <a:ext cx="7434128" cy="132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0" name="Group 539"/>
          <p:cNvGrpSpPr/>
          <p:nvPr/>
        </p:nvGrpSpPr>
        <p:grpSpPr>
          <a:xfrm>
            <a:off x="15408192" y="5398561"/>
            <a:ext cx="12438328" cy="6395940"/>
            <a:chOff x="1274348" y="2086462"/>
            <a:chExt cx="6056558" cy="3650296"/>
          </a:xfrm>
        </p:grpSpPr>
        <p:grpSp>
          <p:nvGrpSpPr>
            <p:cNvPr id="738" name="Group 737"/>
            <p:cNvGrpSpPr/>
            <p:nvPr/>
          </p:nvGrpSpPr>
          <p:grpSpPr>
            <a:xfrm>
              <a:off x="1274348" y="2086462"/>
              <a:ext cx="6056558" cy="3650296"/>
              <a:chOff x="510123" y="2220230"/>
              <a:chExt cx="2834640" cy="1920240"/>
            </a:xfrm>
          </p:grpSpPr>
          <p:grpSp>
            <p:nvGrpSpPr>
              <p:cNvPr id="811" name="Group 810"/>
              <p:cNvGrpSpPr/>
              <p:nvPr/>
            </p:nvGrpSpPr>
            <p:grpSpPr>
              <a:xfrm>
                <a:off x="510123" y="2220230"/>
                <a:ext cx="2834640" cy="1920240"/>
                <a:chOff x="2057400" y="4724400"/>
                <a:chExt cx="2834640" cy="1920240"/>
              </a:xfrm>
            </p:grpSpPr>
            <p:pic>
              <p:nvPicPr>
                <p:cNvPr id="818" name="Picture 3" descr="E:\Datasets_Tracking\Data_Set\PET Sequences\PET_Crop\test0489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1733" y="5715492"/>
                  <a:ext cx="920307" cy="9291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" name="Picture 818" descr="E:\Datasets_Tracking\Data_Set\PET Sequences\PET_Crop\test0480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5715492"/>
                  <a:ext cx="920307" cy="9291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20" name="Group 819"/>
                <p:cNvGrpSpPr/>
                <p:nvPr/>
              </p:nvGrpSpPr>
              <p:grpSpPr>
                <a:xfrm>
                  <a:off x="2057400" y="4725168"/>
                  <a:ext cx="920307" cy="929148"/>
                  <a:chOff x="2057400" y="4725168"/>
                  <a:chExt cx="920307" cy="929148"/>
                </a:xfrm>
              </p:grpSpPr>
              <p:pic>
                <p:nvPicPr>
                  <p:cNvPr id="842" name="Picture 2" descr="E:\Datasets_Tracking\Data_Set\PET Sequences\PET_Crop\test0470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7400" y="4725168"/>
                    <a:ext cx="920307" cy="9291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3" name="Rectangle 842"/>
                  <p:cNvSpPr/>
                  <p:nvPr/>
                </p:nvSpPr>
                <p:spPr>
                  <a:xfrm>
                    <a:off x="2429640" y="4965804"/>
                    <a:ext cx="65079" cy="269469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>
                    <a:off x="2578304" y="4997982"/>
                    <a:ext cx="66144" cy="263809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>
                  <a:xfrm>
                    <a:off x="2806935" y="5200101"/>
                    <a:ext cx="85138" cy="347930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</p:grpSp>
            <p:sp>
              <p:nvSpPr>
                <p:cNvPr id="821" name="Rectangle 820"/>
                <p:cNvSpPr/>
                <p:nvPr/>
              </p:nvSpPr>
              <p:spPr>
                <a:xfrm>
                  <a:off x="2696234" y="6117177"/>
                  <a:ext cx="82628" cy="309969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822" name="Rectangle 821"/>
                <p:cNvSpPr/>
                <p:nvPr/>
              </p:nvSpPr>
              <p:spPr>
                <a:xfrm>
                  <a:off x="4448864" y="6088736"/>
                  <a:ext cx="72359" cy="283071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823" name="Rectangle 822"/>
                <p:cNvSpPr/>
                <p:nvPr/>
              </p:nvSpPr>
              <p:spPr>
                <a:xfrm>
                  <a:off x="4544725" y="6066344"/>
                  <a:ext cx="68287" cy="344886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grpSp>
              <p:nvGrpSpPr>
                <p:cNvPr id="824" name="Group 823"/>
                <p:cNvGrpSpPr/>
                <p:nvPr/>
              </p:nvGrpSpPr>
              <p:grpSpPr>
                <a:xfrm>
                  <a:off x="3016089" y="4724400"/>
                  <a:ext cx="920307" cy="929148"/>
                  <a:chOff x="3016089" y="4724400"/>
                  <a:chExt cx="920307" cy="929148"/>
                </a:xfrm>
              </p:grpSpPr>
              <p:pic>
                <p:nvPicPr>
                  <p:cNvPr id="838" name="Picture 3" descr="E:\Datasets_Tracking\Data_Set\PET Sequences\PET_Crop\test0472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16089" y="4724400"/>
                    <a:ext cx="920307" cy="9291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39" name="Rectangle 838"/>
                  <p:cNvSpPr/>
                  <p:nvPr/>
                </p:nvSpPr>
                <p:spPr>
                  <a:xfrm>
                    <a:off x="3370990" y="4953320"/>
                    <a:ext cx="62079" cy="281791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dirty="0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3742364" y="5177362"/>
                    <a:ext cx="82628" cy="375062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41" name="Rectangle 840"/>
                  <p:cNvSpPr/>
                  <p:nvPr/>
                </p:nvSpPr>
                <p:spPr>
                  <a:xfrm>
                    <a:off x="3557120" y="5014508"/>
                    <a:ext cx="62079" cy="256173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</p:grpSp>
            <p:grpSp>
              <p:nvGrpSpPr>
                <p:cNvPr id="825" name="Group 824"/>
                <p:cNvGrpSpPr/>
                <p:nvPr/>
              </p:nvGrpSpPr>
              <p:grpSpPr>
                <a:xfrm>
                  <a:off x="3971733" y="4724400"/>
                  <a:ext cx="920307" cy="929148"/>
                  <a:chOff x="3971733" y="4724400"/>
                  <a:chExt cx="920307" cy="929148"/>
                </a:xfrm>
              </p:grpSpPr>
              <p:pic>
                <p:nvPicPr>
                  <p:cNvPr id="834" name="Picture 833" descr="E:\Datasets_Tracking\Data_Set\PET Sequences\PET_Crop\test0476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1733" y="4724400"/>
                    <a:ext cx="920307" cy="9291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35" name="Rectangle 834"/>
                  <p:cNvSpPr/>
                  <p:nvPr/>
                </p:nvSpPr>
                <p:spPr>
                  <a:xfrm>
                    <a:off x="4310476" y="5027474"/>
                    <a:ext cx="77600" cy="309970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dirty="0"/>
                  </a:p>
                </p:txBody>
              </p:sp>
              <p:sp>
                <p:nvSpPr>
                  <p:cNvPr id="836" name="Rectangle 835"/>
                  <p:cNvSpPr/>
                  <p:nvPr/>
                </p:nvSpPr>
                <p:spPr>
                  <a:xfrm>
                    <a:off x="4525746" y="5042817"/>
                    <a:ext cx="70545" cy="281791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37" name="Rectangle 836"/>
                  <p:cNvSpPr/>
                  <p:nvPr/>
                </p:nvSpPr>
                <p:spPr>
                  <a:xfrm>
                    <a:off x="4663793" y="5158569"/>
                    <a:ext cx="70545" cy="340966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</p:grpSp>
            <p:sp>
              <p:nvSpPr>
                <p:cNvPr id="826" name="Rectangle 825"/>
                <p:cNvSpPr/>
                <p:nvPr/>
              </p:nvSpPr>
              <p:spPr>
                <a:xfrm>
                  <a:off x="2443482" y="6030533"/>
                  <a:ext cx="80043" cy="277273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sp>
              <p:nvSpPr>
                <p:cNvPr id="827" name="Rectangle 826"/>
                <p:cNvSpPr/>
                <p:nvPr/>
              </p:nvSpPr>
              <p:spPr>
                <a:xfrm>
                  <a:off x="2646137" y="6067188"/>
                  <a:ext cx="68287" cy="256173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  <p:grpSp>
              <p:nvGrpSpPr>
                <p:cNvPr id="828" name="Group 827"/>
                <p:cNvGrpSpPr/>
                <p:nvPr/>
              </p:nvGrpSpPr>
              <p:grpSpPr>
                <a:xfrm>
                  <a:off x="3008456" y="5715492"/>
                  <a:ext cx="920307" cy="929148"/>
                  <a:chOff x="3008456" y="5715492"/>
                  <a:chExt cx="920307" cy="929148"/>
                </a:xfrm>
              </p:grpSpPr>
              <p:pic>
                <p:nvPicPr>
                  <p:cNvPr id="830" name="Picture 7" descr="E:\Datasets_Tracking\Data_Set\PET Sequences\PET_Crop\test0486.jp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08456" y="5715492"/>
                    <a:ext cx="920307" cy="9291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31" name="Rectangle 830"/>
                  <p:cNvSpPr/>
                  <p:nvPr/>
                </p:nvSpPr>
                <p:spPr>
                  <a:xfrm>
                    <a:off x="3600684" y="6088736"/>
                    <a:ext cx="74985" cy="309970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32" name="Rectangle 831"/>
                  <p:cNvSpPr/>
                  <p:nvPr/>
                </p:nvSpPr>
                <p:spPr>
                  <a:xfrm>
                    <a:off x="3247907" y="5916343"/>
                    <a:ext cx="61971" cy="256173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  <p:sp>
                <p:nvSpPr>
                  <p:cNvPr id="833" name="Rectangle 832"/>
                  <p:cNvSpPr/>
                  <p:nvPr/>
                </p:nvSpPr>
                <p:spPr>
                  <a:xfrm>
                    <a:off x="3447349" y="6048749"/>
                    <a:ext cx="68168" cy="326334"/>
                  </a:xfrm>
                  <a:prstGeom prst="rect">
                    <a:avLst/>
                  </a:pr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/>
                  </a:p>
                </p:txBody>
              </p:sp>
            </p:grpSp>
            <p:sp>
              <p:nvSpPr>
                <p:cNvPr id="829" name="Rectangle 828"/>
                <p:cNvSpPr/>
                <p:nvPr/>
              </p:nvSpPr>
              <p:spPr>
                <a:xfrm>
                  <a:off x="4623950" y="6112690"/>
                  <a:ext cx="75116" cy="259117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</p:grpSp>
          <p:sp>
            <p:nvSpPr>
              <p:cNvPr id="812" name="TextBox 811"/>
              <p:cNvSpPr txBox="1"/>
              <p:nvPr/>
            </p:nvSpPr>
            <p:spPr>
              <a:xfrm>
                <a:off x="530443" y="2243008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1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813" name="TextBox 812"/>
              <p:cNvSpPr txBox="1"/>
              <p:nvPr/>
            </p:nvSpPr>
            <p:spPr>
              <a:xfrm>
                <a:off x="1493754" y="2243008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" pitchFamily="18" charset="0"/>
                  </a:rPr>
                  <a:t>Frame </a:t>
                </a:r>
                <a:r>
                  <a:rPr lang="en-US" sz="2200" dirty="0" smtClean="0">
                    <a:latin typeface="Times" pitchFamily="18" charset="0"/>
                  </a:rPr>
                  <a:t>2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814" name="TextBox 813"/>
              <p:cNvSpPr txBox="1"/>
              <p:nvPr/>
            </p:nvSpPr>
            <p:spPr>
              <a:xfrm>
                <a:off x="2445865" y="2243008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" pitchFamily="18" charset="0"/>
                  </a:rPr>
                  <a:t>Frame </a:t>
                </a:r>
                <a:r>
                  <a:rPr lang="en-US" sz="2200" dirty="0" smtClean="0">
                    <a:latin typeface="Times" pitchFamily="18" charset="0"/>
                  </a:rPr>
                  <a:t>3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815" name="TextBox 814"/>
              <p:cNvSpPr txBox="1"/>
              <p:nvPr/>
            </p:nvSpPr>
            <p:spPr>
              <a:xfrm>
                <a:off x="530443" y="4017545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4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816" name="TextBox 815"/>
              <p:cNvSpPr txBox="1"/>
              <p:nvPr/>
            </p:nvSpPr>
            <p:spPr>
              <a:xfrm>
                <a:off x="1493754" y="4017542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5</a:t>
                </a:r>
                <a:endParaRPr lang="en-US" sz="2200" dirty="0">
                  <a:latin typeface="Times" pitchFamily="18" charset="0"/>
                </a:endParaRPr>
              </a:p>
            </p:txBody>
          </p:sp>
          <p:sp>
            <p:nvSpPr>
              <p:cNvPr id="817" name="TextBox 816"/>
              <p:cNvSpPr txBox="1"/>
              <p:nvPr/>
            </p:nvSpPr>
            <p:spPr>
              <a:xfrm>
                <a:off x="2445864" y="4017543"/>
                <a:ext cx="310557" cy="108614"/>
              </a:xfrm>
              <a:prstGeom prst="rect">
                <a:avLst/>
              </a:prstGeom>
              <a:solidFill>
                <a:schemeClr val="lt1">
                  <a:alpha val="51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" tIns="9144" rIns="9144" bIns="9144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 pitchFamily="18" charset="0"/>
                  </a:rPr>
                  <a:t>Frame 6</a:t>
                </a:r>
                <a:endParaRPr lang="en-US" sz="2200" dirty="0">
                  <a:latin typeface="Times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9" name="TextBox 738"/>
                <p:cNvSpPr txBox="1"/>
                <p:nvPr/>
              </p:nvSpPr>
              <p:spPr>
                <a:xfrm>
                  <a:off x="2038910" y="2355628"/>
                  <a:ext cx="200598" cy="1977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910" y="2355628"/>
                  <a:ext cx="200598" cy="164276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t="-18519" r="-4242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6" name="TextBox 745"/>
                <p:cNvSpPr txBox="1"/>
                <p:nvPr/>
              </p:nvSpPr>
              <p:spPr>
                <a:xfrm>
                  <a:off x="2363650" y="2421380"/>
                  <a:ext cx="200598" cy="1980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650" y="2421380"/>
                  <a:ext cx="200598" cy="164276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3030" t="-18519" r="-3939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0" name="TextBox 43"/>
                <p:cNvSpPr txBox="1"/>
                <p:nvPr/>
              </p:nvSpPr>
              <p:spPr>
                <a:xfrm>
                  <a:off x="2875822" y="2804883"/>
                  <a:ext cx="200598" cy="199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5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822" y="2804883"/>
                  <a:ext cx="200598" cy="164276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3030" t="-18519" r="-3939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TextBox 750"/>
                <p:cNvSpPr txBox="1"/>
                <p:nvPr/>
              </p:nvSpPr>
              <p:spPr>
                <a:xfrm>
                  <a:off x="4065054" y="2347075"/>
                  <a:ext cx="200598" cy="1981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054" y="2347075"/>
                  <a:ext cx="200598" cy="164276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3030" t="-18519" r="-3939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0" name="TextBox 759"/>
                <p:cNvSpPr txBox="1"/>
                <p:nvPr/>
              </p:nvSpPr>
              <p:spPr>
                <a:xfrm>
                  <a:off x="4451090" y="2454526"/>
                  <a:ext cx="200598" cy="1984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90" y="2454526"/>
                  <a:ext cx="200598" cy="164276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t="-22222" r="-4242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1" name="TextBox 43"/>
                <p:cNvSpPr txBox="1"/>
                <p:nvPr/>
              </p:nvSpPr>
              <p:spPr>
                <a:xfrm>
                  <a:off x="4862454" y="2759921"/>
                  <a:ext cx="200598" cy="1994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8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454" y="2759921"/>
                  <a:ext cx="200598" cy="164276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3030" t="-22222" r="-3939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5" name="TextBox 764"/>
                <p:cNvSpPr txBox="1"/>
                <p:nvPr/>
              </p:nvSpPr>
              <p:spPr>
                <a:xfrm>
                  <a:off x="6075143" y="2473004"/>
                  <a:ext cx="200598" cy="199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143" y="2473004"/>
                  <a:ext cx="200598" cy="164276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l="-3125" t="-22222" r="-43750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6" name="TextBox 765"/>
                <p:cNvSpPr txBox="1"/>
                <p:nvPr/>
              </p:nvSpPr>
              <p:spPr>
                <a:xfrm>
                  <a:off x="6523339" y="2511351"/>
                  <a:ext cx="200598" cy="1994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339" y="2511351"/>
                  <a:ext cx="200598" cy="164276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t="-22222" r="-4242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7" name="TextBox 43"/>
                <p:cNvSpPr txBox="1"/>
                <p:nvPr/>
              </p:nvSpPr>
              <p:spPr>
                <a:xfrm>
                  <a:off x="6838346" y="2707327"/>
                  <a:ext cx="200598" cy="2004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2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8346" y="2707327"/>
                  <a:ext cx="200598" cy="164276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 l="-3030" t="-18519" r="-3939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8" name="TextBox 777"/>
                <p:cNvSpPr txBox="1"/>
                <p:nvPr/>
              </p:nvSpPr>
              <p:spPr>
                <a:xfrm>
                  <a:off x="2094035" y="4364693"/>
                  <a:ext cx="200598" cy="1973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035" y="4364693"/>
                  <a:ext cx="200598" cy="164276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l="-3125" t="-22222" r="-43750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TextBox 784"/>
                <p:cNvSpPr txBox="1"/>
                <p:nvPr/>
              </p:nvSpPr>
              <p:spPr>
                <a:xfrm>
                  <a:off x="2504910" y="4455671"/>
                  <a:ext cx="200598" cy="1976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910" y="4455671"/>
                  <a:ext cx="200598" cy="164276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l="-3030" t="-22222" r="-3939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6" name="TextBox 43"/>
                <p:cNvSpPr txBox="1"/>
                <p:nvPr/>
              </p:nvSpPr>
              <p:spPr>
                <a:xfrm>
                  <a:off x="2844520" y="4718257"/>
                  <a:ext cx="200598" cy="19864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6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520" y="4718257"/>
                  <a:ext cx="200598" cy="164276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 l="-3030" t="-22222" r="-3939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7" name="TextBox 786"/>
                <p:cNvSpPr txBox="1"/>
                <p:nvPr/>
              </p:nvSpPr>
              <p:spPr>
                <a:xfrm>
                  <a:off x="3780896" y="4162167"/>
                  <a:ext cx="200598" cy="2020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896" y="4162167"/>
                  <a:ext cx="200598" cy="166777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 t="-18519" r="-4242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8" name="TextBox 787"/>
                <p:cNvSpPr txBox="1"/>
                <p:nvPr/>
              </p:nvSpPr>
              <p:spPr>
                <a:xfrm>
                  <a:off x="4216670" y="4414654"/>
                  <a:ext cx="200598" cy="2024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670" y="4414654"/>
                  <a:ext cx="200598" cy="167097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 l="-3030" t="-14286" r="-39394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9" name="TextBox 43"/>
                <p:cNvSpPr txBox="1"/>
                <p:nvPr/>
              </p:nvSpPr>
              <p:spPr>
                <a:xfrm>
                  <a:off x="4531381" y="4515731"/>
                  <a:ext cx="200598" cy="20346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0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381" y="4515731"/>
                  <a:ext cx="200598" cy="167931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 t="-18519" r="-4242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0" name="TextBox 789"/>
                <p:cNvSpPr txBox="1"/>
                <p:nvPr/>
              </p:nvSpPr>
              <p:spPr>
                <a:xfrm>
                  <a:off x="6347676" y="4493430"/>
                  <a:ext cx="200598" cy="1992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676" y="4493430"/>
                  <a:ext cx="200598" cy="164276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t="-18519" r="-42424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1" name="TextBox 790"/>
                <p:cNvSpPr txBox="1"/>
                <p:nvPr/>
              </p:nvSpPr>
              <p:spPr>
                <a:xfrm>
                  <a:off x="6562749" y="4439718"/>
                  <a:ext cx="200598" cy="199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749" y="4439718"/>
                  <a:ext cx="200598" cy="164276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 l="-3125" t="-18519" r="-43750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2" name="TextBox 43"/>
                <p:cNvSpPr txBox="1"/>
                <p:nvPr/>
              </p:nvSpPr>
              <p:spPr>
                <a:xfrm>
                  <a:off x="6763347" y="4528969"/>
                  <a:ext cx="200598" cy="2006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3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347" y="4528969"/>
                  <a:ext cx="200598" cy="164276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 t="-22222" r="-4242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3" name="Group 792"/>
            <p:cNvGrpSpPr/>
            <p:nvPr/>
          </p:nvGrpSpPr>
          <p:grpSpPr>
            <a:xfrm>
              <a:off x="1515517" y="2204346"/>
              <a:ext cx="1913482" cy="1648388"/>
              <a:chOff x="1515517" y="2204346"/>
              <a:chExt cx="1913482" cy="1648388"/>
            </a:xfrm>
          </p:grpSpPr>
          <p:sp>
            <p:nvSpPr>
              <p:cNvPr id="809" name="Oval 808"/>
              <p:cNvSpPr/>
              <p:nvPr/>
            </p:nvSpPr>
            <p:spPr>
              <a:xfrm>
                <a:off x="1625748" y="2204346"/>
                <a:ext cx="1803251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0" name="TextBox 43"/>
                  <p:cNvSpPr txBox="1"/>
                  <p:nvPr/>
                </p:nvSpPr>
                <p:spPr>
                  <a:xfrm>
                    <a:off x="1515517" y="2473669"/>
                    <a:ext cx="200598" cy="19579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6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5517" y="2473669"/>
                    <a:ext cx="200598" cy="164276"/>
                  </a:xfrm>
                  <a:prstGeom prst="rect">
                    <a:avLst/>
                  </a:prstGeom>
                  <a:blipFill rotWithShape="1">
                    <a:blip r:embed="rId56"/>
                    <a:stretch>
                      <a:fillRect l="-6061" t="-22222" r="-36364" b="-481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4" name="Group 793"/>
            <p:cNvGrpSpPr/>
            <p:nvPr/>
          </p:nvGrpSpPr>
          <p:grpSpPr>
            <a:xfrm>
              <a:off x="3494349" y="2146864"/>
              <a:ext cx="1778396" cy="1648388"/>
              <a:chOff x="1515517" y="2204346"/>
              <a:chExt cx="1913482" cy="1648388"/>
            </a:xfrm>
          </p:grpSpPr>
          <p:sp>
            <p:nvSpPr>
              <p:cNvPr id="807" name="Oval 806"/>
              <p:cNvSpPr/>
              <p:nvPr/>
            </p:nvSpPr>
            <p:spPr>
              <a:xfrm>
                <a:off x="1625748" y="2204346"/>
                <a:ext cx="1803251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8" name="TextBox 43"/>
                  <p:cNvSpPr txBox="1"/>
                  <p:nvPr/>
                </p:nvSpPr>
                <p:spPr>
                  <a:xfrm>
                    <a:off x="1515517" y="2473669"/>
                    <a:ext cx="200598" cy="19579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67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5517" y="2473669"/>
                    <a:ext cx="200598" cy="164276"/>
                  </a:xfrm>
                  <a:prstGeom prst="rect">
                    <a:avLst/>
                  </a:prstGeom>
                  <a:blipFill rotWithShape="1">
                    <a:blip r:embed="rId57"/>
                    <a:stretch>
                      <a:fillRect l="-9677" t="-18519" r="-45161" b="-518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5" name="Group 794"/>
            <p:cNvGrpSpPr/>
            <p:nvPr/>
          </p:nvGrpSpPr>
          <p:grpSpPr>
            <a:xfrm>
              <a:off x="5560231" y="2178722"/>
              <a:ext cx="1770675" cy="1648388"/>
              <a:chOff x="1515517" y="2204346"/>
              <a:chExt cx="1913482" cy="1648388"/>
            </a:xfrm>
          </p:grpSpPr>
          <p:sp>
            <p:nvSpPr>
              <p:cNvPr id="805" name="Oval 804"/>
              <p:cNvSpPr/>
              <p:nvPr/>
            </p:nvSpPr>
            <p:spPr>
              <a:xfrm>
                <a:off x="1625748" y="2204346"/>
                <a:ext cx="1803251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6" name="TextBox 43"/>
                  <p:cNvSpPr txBox="1"/>
                  <p:nvPr/>
                </p:nvSpPr>
                <p:spPr>
                  <a:xfrm>
                    <a:off x="1515517" y="2473669"/>
                    <a:ext cx="200598" cy="19579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70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5517" y="2473669"/>
                    <a:ext cx="200598" cy="164276"/>
                  </a:xfrm>
                  <a:prstGeom prst="rect">
                    <a:avLst/>
                  </a:prstGeom>
                  <a:blipFill rotWithShape="1">
                    <a:blip r:embed="rId58"/>
                    <a:stretch>
                      <a:fillRect l="-9677" t="-22222" r="-45161" b="-481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6" name="Group 795"/>
            <p:cNvGrpSpPr/>
            <p:nvPr/>
          </p:nvGrpSpPr>
          <p:grpSpPr>
            <a:xfrm>
              <a:off x="1813380" y="3970486"/>
              <a:ext cx="1263039" cy="1648388"/>
              <a:chOff x="1711240" y="2204346"/>
              <a:chExt cx="1508767" cy="1648388"/>
            </a:xfrm>
          </p:grpSpPr>
          <p:sp>
            <p:nvSpPr>
              <p:cNvPr id="803" name="Oval 802"/>
              <p:cNvSpPr/>
              <p:nvPr/>
            </p:nvSpPr>
            <p:spPr>
              <a:xfrm>
                <a:off x="1820683" y="2204346"/>
                <a:ext cx="1399324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4" name="TextBox 43"/>
                  <p:cNvSpPr txBox="1"/>
                  <p:nvPr/>
                </p:nvSpPr>
                <p:spPr>
                  <a:xfrm>
                    <a:off x="1711240" y="2504017"/>
                    <a:ext cx="200598" cy="19579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73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1240" y="2504017"/>
                    <a:ext cx="200598" cy="164276"/>
                  </a:xfrm>
                  <a:prstGeom prst="rect">
                    <a:avLst/>
                  </a:prstGeom>
                  <a:blipFill rotWithShape="1">
                    <a:blip r:embed="rId59"/>
                    <a:stretch>
                      <a:fillRect l="-14286" t="-18519" r="-57143" b="-518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7" name="Group 796"/>
            <p:cNvGrpSpPr/>
            <p:nvPr/>
          </p:nvGrpSpPr>
          <p:grpSpPr>
            <a:xfrm>
              <a:off x="3259929" y="3970485"/>
              <a:ext cx="1913482" cy="1473655"/>
              <a:chOff x="1515517" y="2204346"/>
              <a:chExt cx="1913482" cy="1648388"/>
            </a:xfrm>
          </p:grpSpPr>
          <p:sp>
            <p:nvSpPr>
              <p:cNvPr id="801" name="Oval 800"/>
              <p:cNvSpPr/>
              <p:nvPr/>
            </p:nvSpPr>
            <p:spPr>
              <a:xfrm>
                <a:off x="1625748" y="2204346"/>
                <a:ext cx="1803251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2" name="TextBox 43"/>
                  <p:cNvSpPr txBox="1"/>
                  <p:nvPr/>
                </p:nvSpPr>
                <p:spPr>
                  <a:xfrm>
                    <a:off x="1515517" y="2473669"/>
                    <a:ext cx="200598" cy="219005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76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5517" y="2473669"/>
                    <a:ext cx="200598" cy="180742"/>
                  </a:xfrm>
                  <a:prstGeom prst="rect">
                    <a:avLst/>
                  </a:prstGeom>
                  <a:blipFill rotWithShape="1">
                    <a:blip r:embed="rId60"/>
                    <a:stretch>
                      <a:fillRect l="-6061" t="-23077" r="-39394" b="-5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8" name="Group 797"/>
            <p:cNvGrpSpPr/>
            <p:nvPr/>
          </p:nvGrpSpPr>
          <p:grpSpPr>
            <a:xfrm>
              <a:off x="5401404" y="4008714"/>
              <a:ext cx="1837596" cy="1648388"/>
              <a:chOff x="1194468" y="2204346"/>
              <a:chExt cx="2234531" cy="1648388"/>
            </a:xfrm>
          </p:grpSpPr>
          <p:sp>
            <p:nvSpPr>
              <p:cNvPr id="799" name="Oval 798"/>
              <p:cNvSpPr/>
              <p:nvPr/>
            </p:nvSpPr>
            <p:spPr>
              <a:xfrm>
                <a:off x="1305642" y="2204346"/>
                <a:ext cx="2123357" cy="1648388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0" name="TextBox 43"/>
                  <p:cNvSpPr txBox="1"/>
                  <p:nvPr/>
                </p:nvSpPr>
                <p:spPr>
                  <a:xfrm>
                    <a:off x="1194468" y="2504785"/>
                    <a:ext cx="200598" cy="19579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800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468" y="2504785"/>
                    <a:ext cx="200598" cy="195790"/>
                  </a:xfrm>
                  <a:prstGeom prst="rect">
                    <a:avLst/>
                  </a:prstGeom>
                  <a:blipFill rotWithShape="1">
                    <a:blip r:embed="rId61"/>
                    <a:stretch>
                      <a:fillRect l="-19643" t="-22807" r="-62500" b="-456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Rounded Rectangle 25"/>
          <p:cNvSpPr/>
          <p:nvPr/>
        </p:nvSpPr>
        <p:spPr bwMode="auto">
          <a:xfrm>
            <a:off x="15059202" y="5396161"/>
            <a:ext cx="13009100" cy="6446466"/>
          </a:xfrm>
          <a:prstGeom prst="roundRect">
            <a:avLst>
              <a:gd name="adj" fmla="val 2570"/>
            </a:avLst>
          </a:prstGeom>
          <a:noFill/>
          <a:ln w="127000">
            <a:solidFill>
              <a:srgbClr val="00339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46" name="Text Box 1969"/>
          <p:cNvSpPr txBox="1">
            <a:spLocks noChangeArrowheads="1"/>
          </p:cNvSpPr>
          <p:nvPr/>
        </p:nvSpPr>
        <p:spPr bwMode="auto">
          <a:xfrm>
            <a:off x="-57450" y="29175656"/>
            <a:ext cx="13835267" cy="96957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800" b="0" dirty="0" smtClean="0">
                <a:solidFill>
                  <a:srgbClr val="003366"/>
                </a:solidFill>
                <a:latin typeface="Book Antiqua"/>
              </a:rPr>
              <a:t>Definition:  </a:t>
            </a:r>
          </a:p>
          <a:p>
            <a:pPr marL="1428750" lvl="2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(</a:t>
            </a:r>
            <a:r>
              <a:rPr lang="en-US" sz="2550" dirty="0" err="1" smtClean="0">
                <a:solidFill>
                  <a:srgbClr val="003366"/>
                </a:solidFill>
                <a:latin typeface="Book Antiqua"/>
              </a:rPr>
              <a:t>nodes</a:t>
            </a:r>
            <a:r>
              <a:rPr lang="en-US" sz="2550" dirty="0" err="1" smtClean="0">
                <a:solidFill>
                  <a:srgbClr val="C00000"/>
                </a:solidFill>
                <a:latin typeface="Book Antiqua"/>
              </a:rPr>
              <a:t>≡</a:t>
            </a:r>
            <a:r>
              <a:rPr lang="en-US" sz="2550" dirty="0" err="1" smtClean="0">
                <a:solidFill>
                  <a:srgbClr val="003366"/>
                </a:solidFill>
                <a:latin typeface="Book Antiqua"/>
              </a:rPr>
              <a:t>detections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)</a:t>
            </a:r>
            <a:r>
              <a:rPr lang="en-US" sz="2550" dirty="0" smtClean="0">
                <a:solidFill>
                  <a:srgbClr val="003366"/>
                </a:solidFill>
                <a:latin typeface="Book Antiqua"/>
              </a:rPr>
              <a:t>   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(</a:t>
            </a:r>
            <a:r>
              <a:rPr lang="en-US" sz="2550" dirty="0" err="1" smtClean="0">
                <a:solidFill>
                  <a:srgbClr val="003366"/>
                </a:solidFill>
                <a:latin typeface="Book Antiqua"/>
              </a:rPr>
              <a:t>clusters</a:t>
            </a:r>
            <a:r>
              <a:rPr lang="en-US" sz="2550" dirty="0" err="1" smtClean="0">
                <a:solidFill>
                  <a:srgbClr val="C00000"/>
                </a:solidFill>
                <a:latin typeface="Book Antiqua"/>
              </a:rPr>
              <a:t>≡</a:t>
            </a:r>
            <a:r>
              <a:rPr lang="en-US" sz="2550" dirty="0" err="1" smtClean="0">
                <a:solidFill>
                  <a:srgbClr val="003366"/>
                </a:solidFill>
                <a:latin typeface="Book Antiqua"/>
              </a:rPr>
              <a:t>frames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)  </a:t>
            </a:r>
            <a:r>
              <a:rPr lang="en-US" sz="2550" dirty="0" smtClean="0">
                <a:solidFill>
                  <a:srgbClr val="003366"/>
                </a:solidFill>
                <a:latin typeface="Book Antiqua"/>
              </a:rPr>
              <a:t> 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(</a:t>
            </a:r>
            <a:r>
              <a:rPr lang="en-US" sz="2550" dirty="0" smtClean="0">
                <a:solidFill>
                  <a:srgbClr val="003366"/>
                </a:solidFill>
                <a:latin typeface="Book Antiqua"/>
              </a:rPr>
              <a:t>GMCP solution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=</a:t>
            </a:r>
            <a:r>
              <a:rPr lang="en-US" sz="2550" dirty="0" smtClean="0">
                <a:solidFill>
                  <a:srgbClr val="003366"/>
                </a:solidFill>
                <a:latin typeface="Book Antiqua"/>
              </a:rPr>
              <a:t>tracklet of one Object</a:t>
            </a:r>
            <a:r>
              <a:rPr lang="en-US" sz="2550" dirty="0" smtClean="0">
                <a:solidFill>
                  <a:srgbClr val="C00000"/>
                </a:solidFill>
                <a:latin typeface="Book Antiqua"/>
              </a:rPr>
              <a:t>)</a:t>
            </a:r>
            <a:endParaRPr lang="en-US" sz="2550" dirty="0" smtClean="0">
              <a:solidFill>
                <a:srgbClr val="C00000"/>
              </a:solidFill>
              <a:latin typeface="Book Antiqu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TextBox 43"/>
              <p:cNvSpPr txBox="1"/>
              <p:nvPr/>
            </p:nvSpPr>
            <p:spPr>
              <a:xfrm>
                <a:off x="24669542" y="9048950"/>
                <a:ext cx="411967" cy="3516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47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542" y="9048950"/>
                <a:ext cx="411967" cy="351634"/>
              </a:xfrm>
              <a:prstGeom prst="rect">
                <a:avLst/>
              </a:prstGeom>
              <a:blipFill rotWithShape="1">
                <a:blip r:embed="rId62"/>
                <a:stretch>
                  <a:fillRect l="-4478" t="-18966" r="-46269" b="-4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8" name="Rectangle 847"/>
          <p:cNvSpPr/>
          <p:nvPr/>
        </p:nvSpPr>
        <p:spPr>
          <a:xfrm>
            <a:off x="24704475" y="9396295"/>
            <a:ext cx="329607" cy="78765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3265" r="51827" b="7481"/>
          <a:stretch/>
        </p:blipFill>
        <p:spPr bwMode="auto">
          <a:xfrm>
            <a:off x="45263185" y="23094804"/>
            <a:ext cx="3779060" cy="22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" name="Picture 3"/>
          <p:cNvPicPr>
            <a:picLocks noChangeAspect="1"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174" r="-1" b="7006"/>
          <a:stretch/>
        </p:blipFill>
        <p:spPr bwMode="auto">
          <a:xfrm>
            <a:off x="45273879" y="20405637"/>
            <a:ext cx="3797051" cy="22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mir\Desktop\projectpage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37" y="27241966"/>
            <a:ext cx="2727508" cy="27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mir\Desktop\youtube.png"/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"/>
          <a:stretch/>
        </p:blipFill>
        <p:spPr bwMode="auto">
          <a:xfrm>
            <a:off x="46021700" y="30005099"/>
            <a:ext cx="2746320" cy="26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" name="Text Box 1969"/>
          <p:cNvSpPr txBox="1">
            <a:spLocks noChangeArrowheads="1"/>
          </p:cNvSpPr>
          <p:nvPr/>
        </p:nvSpPr>
        <p:spPr bwMode="auto">
          <a:xfrm rot="16200000">
            <a:off x="44495429" y="28284852"/>
            <a:ext cx="2677825" cy="6914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Project Page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sp>
        <p:nvSpPr>
          <p:cNvPr id="851" name="Text Box 1969"/>
          <p:cNvSpPr txBox="1">
            <a:spLocks noChangeArrowheads="1"/>
          </p:cNvSpPr>
          <p:nvPr/>
        </p:nvSpPr>
        <p:spPr bwMode="auto">
          <a:xfrm rot="16200000">
            <a:off x="44587808" y="31086369"/>
            <a:ext cx="2478674" cy="5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</a:rPr>
              <a:t>YouTube</a:t>
            </a:r>
            <a:endParaRPr lang="en-US" altLang="zh-CN" sz="1400" b="0" dirty="0" smtClean="0">
              <a:solidFill>
                <a:srgbClr val="0066FF"/>
              </a:solidFill>
            </a:endParaRPr>
          </a:p>
        </p:txBody>
      </p:sp>
      <p:sp>
        <p:nvSpPr>
          <p:cNvPr id="852" name="Text Box 1969"/>
          <p:cNvSpPr txBox="1">
            <a:spLocks noChangeArrowheads="1"/>
          </p:cNvSpPr>
          <p:nvPr/>
        </p:nvSpPr>
        <p:spPr bwMode="auto">
          <a:xfrm>
            <a:off x="45383473" y="26090969"/>
            <a:ext cx="3994126" cy="1065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Project Page: </a:t>
            </a:r>
            <a:r>
              <a:rPr lang="en-US" altLang="zh-CN" dirty="0" smtClean="0">
                <a:solidFill>
                  <a:srgbClr val="003366"/>
                </a:solidFill>
              </a:rPr>
              <a:t>http</a:t>
            </a:r>
            <a:r>
              <a:rPr lang="en-US" altLang="zh-CN" dirty="0">
                <a:solidFill>
                  <a:srgbClr val="003366"/>
                </a:solidFill>
              </a:rPr>
              <a:t>://</a:t>
            </a:r>
            <a:r>
              <a:rPr lang="en-US" altLang="zh-CN" dirty="0" smtClean="0">
                <a:solidFill>
                  <a:srgbClr val="003366"/>
                </a:solidFill>
              </a:rPr>
              <a:t>vision.eecs.ucf.edu/ projects/GMCP-Tracker/</a:t>
            </a:r>
            <a:endParaRPr lang="en-US" altLang="zh-CN" dirty="0" smtClean="0">
              <a:solidFill>
                <a:srgbClr val="0066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5488631" y="29998870"/>
            <a:ext cx="3759669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18696</TotalTime>
  <Words>466</Words>
  <Application>Microsoft Office PowerPoint</Application>
  <PresentationFormat>Custom</PresentationFormat>
  <Paragraphs>107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</dc:creator>
  <cp:lastModifiedBy>Amir</cp:lastModifiedBy>
  <cp:revision>1041</cp:revision>
  <dcterms:created xsi:type="dcterms:W3CDTF">2004-11-07T20:26:28Z</dcterms:created>
  <dcterms:modified xsi:type="dcterms:W3CDTF">2012-10-08T09:25:11Z</dcterms:modified>
</cp:coreProperties>
</file>