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079FFA-B442-476B-AEFF-781F2D6CECA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C9B298-9865-47F5-9FFE-C661277515C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</a:t>
            </a:r>
            <a:br>
              <a:rPr lang="en-US" dirty="0" smtClean="0"/>
            </a:br>
            <a:r>
              <a:rPr lang="en-US" dirty="0" smtClean="0"/>
              <a:t>Sean McMillan?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a Junior at the University of Notre Dame</a:t>
            </a:r>
          </a:p>
          <a:p>
            <a:r>
              <a:rPr lang="en-US" dirty="0" smtClean="0"/>
              <a:t>Majoring in Computer Science</a:t>
            </a:r>
          </a:p>
          <a:p>
            <a:pPr lvl="1"/>
            <a:r>
              <a:rPr lang="en-US" dirty="0" smtClean="0"/>
              <a:t>Currently interested in machine learning, data mining.</a:t>
            </a:r>
          </a:p>
          <a:p>
            <a:r>
              <a:rPr lang="en-US" dirty="0" smtClean="0"/>
              <a:t>Plan to attend graduate school.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from South Bend</a:t>
            </a:r>
          </a:p>
          <a:p>
            <a:pPr lvl="1"/>
            <a:r>
              <a:rPr lang="en-US" dirty="0" smtClean="0"/>
              <a:t>Went to High School across from Notre Dame</a:t>
            </a:r>
          </a:p>
          <a:p>
            <a:r>
              <a:rPr lang="en-US" dirty="0" smtClean="0"/>
              <a:t>Will be 20 on Monday</a:t>
            </a:r>
          </a:p>
          <a:p>
            <a:r>
              <a:rPr lang="en-US" dirty="0" smtClean="0"/>
              <a:t>Play Hockey</a:t>
            </a:r>
          </a:p>
          <a:p>
            <a:r>
              <a:rPr lang="en-US" dirty="0" smtClean="0"/>
              <a:t>Enjoy Movies, Music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Undergraduate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previous Computer Vision knowledge</a:t>
            </a:r>
          </a:p>
          <a:p>
            <a:pPr lvl="1"/>
            <a:r>
              <a:rPr lang="en-US" dirty="0" smtClean="0"/>
              <a:t>Hit the ground running</a:t>
            </a:r>
          </a:p>
          <a:p>
            <a:pPr lvl="1"/>
            <a:r>
              <a:rPr lang="en-US" dirty="0" smtClean="0"/>
              <a:t>Acquire basics</a:t>
            </a:r>
          </a:p>
          <a:p>
            <a:r>
              <a:rPr lang="en-US" dirty="0" smtClean="0"/>
              <a:t>Enjoyed several of the graduate talks</a:t>
            </a:r>
          </a:p>
          <a:p>
            <a:pPr lvl="1"/>
            <a:r>
              <a:rPr lang="en-US" dirty="0" smtClean="0"/>
              <a:t>Interesting points of </a:t>
            </a:r>
            <a:r>
              <a:rPr lang="en-US" smtClean="0"/>
              <a:t>a movie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</TotalTime>
  <Words>83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Who is  Sean McMillan?</vt:lpstr>
      <vt:lpstr>A Student</vt:lpstr>
      <vt:lpstr>A Person</vt:lpstr>
      <vt:lpstr>A Undergraduate Researcher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 Sean McMillan?</dc:title>
  <dc:creator>Sean McMillan</dc:creator>
  <cp:lastModifiedBy>Sean McMillan</cp:lastModifiedBy>
  <cp:revision>16</cp:revision>
  <dcterms:created xsi:type="dcterms:W3CDTF">2009-05-21T23:23:41Z</dcterms:created>
  <dcterms:modified xsi:type="dcterms:W3CDTF">2009-05-22T01:56:50Z</dcterms:modified>
</cp:coreProperties>
</file>