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fld id="{26EEA740-5847-4C63-B53E-AC1952CC1E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A1A191-2EC1-4C46-AB77-D95581BB71BB}" type="slidenum">
              <a:rPr lang="en-US"/>
              <a:pPr/>
              <a:t>1</a:t>
            </a:fld>
            <a:endParaRPr 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2B7122-16B0-4BF6-81AE-D1BAD51655FA}" type="slidenum">
              <a:rPr lang="en-US"/>
              <a:pPr/>
              <a:t>2</a:t>
            </a:fld>
            <a:endParaRPr 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B62E7D-304A-46F8-B121-07599CBA868D}" type="slidenum">
              <a:rPr lang="en-US"/>
              <a:pPr/>
              <a:t>3</a:t>
            </a:fld>
            <a:endParaRPr 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C60F64-E895-4F58-9681-922203100BF8}" type="slidenum">
              <a:rPr lang="en-US"/>
              <a:pPr/>
              <a:t>4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C56C23-F7DF-40D8-AEF9-5563E0BBE6D1}" type="slidenum">
              <a:rPr lang="en-US"/>
              <a:pPr/>
              <a:t>5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0080624" cy="566086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3699201"/>
            <a:ext cx="8904552" cy="1844561"/>
          </a:xfrm>
        </p:spPr>
        <p:txBody>
          <a:bodyPr vert="horz" lIns="100794" tIns="0" rIns="50397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2015913"/>
            <a:ext cx="8904552" cy="1653049"/>
          </a:xfrm>
        </p:spPr>
        <p:txBody>
          <a:bodyPr lIns="131033" tIns="0" rIns="50397" bIns="0" anchor="b"/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8150-FEE7-4904-AB2A-4FA5C61BF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65303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FF7D-E80A-4C5A-A44F-EABAAEB3D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7274851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7328614" y="0"/>
            <a:ext cx="2772173" cy="755967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6464" y="302740"/>
            <a:ext cx="2100130" cy="645022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35986"/>
            <a:ext cx="663641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1075" y="7029968"/>
            <a:ext cx="4229369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ECD-E65D-4732-9722-E772D325E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99452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83D4D5C-64F4-4494-AFE5-742F5049F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71352"/>
            <a:ext cx="9072563" cy="1380901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7228-A03D-4412-8343-BF8BD349D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0080625" cy="28687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868796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" y="131035"/>
            <a:ext cx="8833988" cy="1804242"/>
          </a:xfrm>
        </p:spPr>
        <p:txBody>
          <a:bodyPr vert="horz" lIns="100794" tIns="0" rIns="100794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2015913"/>
            <a:ext cx="8844068" cy="755968"/>
          </a:xfrm>
        </p:spPr>
        <p:txBody>
          <a:bodyPr lIns="161271" tIns="0" rIns="50397" bIns="0" anchor="t"/>
          <a:lstStyle>
            <a:lvl1pPr marL="0" indent="0">
              <a:buNone/>
              <a:defRPr sz="220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28B0-851A-4CA3-B46E-9944DD3F6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955436"/>
            <a:ext cx="4452276" cy="5096901"/>
          </a:xfrm>
        </p:spPr>
        <p:txBody>
          <a:bodyPr lIns="100794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955436"/>
            <a:ext cx="4452276" cy="50969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269B-B1E2-4F6F-8C8A-1C043DB3B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872819"/>
            <a:ext cx="4454027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700134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872819"/>
            <a:ext cx="4455776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00134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DB39-EE4C-4040-B179-48507EA74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6347-D25D-4159-9891-5C55EB0E6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23CB-A620-4501-82BB-D3429C8DF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29" y="167993"/>
            <a:ext cx="2782253" cy="1078514"/>
          </a:xfrm>
        </p:spPr>
        <p:txBody>
          <a:bodyPr vert="horz" lIns="80635" rIns="50397" bIns="0" rtlCol="0" anchor="b">
            <a:normAutofit/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654" y="1921482"/>
            <a:ext cx="6527096" cy="502532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030" y="1907025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0527-34DD-4610-80E9-B71EDDFED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" y="171352"/>
            <a:ext cx="2783803" cy="1078514"/>
          </a:xfrm>
        </p:spPr>
        <p:txBody>
          <a:bodyPr lIns="80635" bIns="0" anchor="b"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1244" y="1636726"/>
            <a:ext cx="6887321" cy="5922949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" y="1905038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1451" y="1290185"/>
            <a:ext cx="2782253" cy="2217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6768" y="1290185"/>
            <a:ext cx="5725795" cy="22175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3530" y="1290185"/>
            <a:ext cx="809034" cy="221750"/>
          </a:xfrm>
        </p:spPr>
        <p:txBody>
          <a:bodyPr/>
          <a:lstStyle/>
          <a:p>
            <a:fld id="{86E9A8EE-63DC-4F01-8826-18F3C35CE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58280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0080624" cy="158042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1379064"/>
          </a:xfrm>
          <a:prstGeom prst="rect">
            <a:avLst/>
          </a:prstGeom>
        </p:spPr>
        <p:txBody>
          <a:bodyPr vert="horz" lIns="100794" tIns="50397" rIns="50397" bIns="50397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56820"/>
            <a:ext cx="9072563" cy="5098877"/>
          </a:xfrm>
          <a:prstGeom prst="rect">
            <a:avLst/>
          </a:prstGeom>
        </p:spPr>
        <p:txBody>
          <a:bodyPr vert="horz" lIns="60477" tIns="100794" rIns="100794" bIns="50397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139692"/>
            <a:ext cx="2352146" cy="302387"/>
          </a:xfrm>
          <a:prstGeom prst="rect">
            <a:avLst/>
          </a:prstGeom>
        </p:spPr>
        <p:txBody>
          <a:bodyPr vert="horz" lIns="120953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1074" y="7139692"/>
            <a:ext cx="6071878" cy="302387"/>
          </a:xfrm>
          <a:prstGeom prst="rect">
            <a:avLst/>
          </a:prstGeom>
        </p:spPr>
        <p:txBody>
          <a:bodyPr vert="horz" lIns="50397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4777" y="7139692"/>
            <a:ext cx="809034" cy="302387"/>
          </a:xfrm>
          <a:prstGeom prst="rect">
            <a:avLst/>
          </a:prstGeom>
        </p:spPr>
        <p:txBody>
          <a:bodyPr vert="horz" lIns="100794" tIns="50397" rIns="100794" bIns="0" rtlCol="0" anchor="b"/>
          <a:lstStyle>
            <a:lvl1pPr algn="r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CF63D7-0500-4CFD-A67E-17F376398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83813" indent="-35278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354" indent="-302383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658" indent="-251986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564" indent="-201589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72391" indent="-201589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794139" indent="-201589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459381" indent="-201589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REU: Week 10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2772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Set Backs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057400"/>
            <a:ext cx="9070975" cy="4899025"/>
          </a:xfrm>
          <a:ln/>
        </p:spPr>
        <p:txBody>
          <a:bodyPr/>
          <a:lstStyle/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Lost data so unfortunately no results for today.</a:t>
            </a:r>
          </a:p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descriptors are recomputing and we should have results early next week.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2772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Key Frames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057400"/>
            <a:ext cx="9070975" cy="4899025"/>
          </a:xfrm>
          <a:ln/>
        </p:spPr>
        <p:txBody>
          <a:bodyPr/>
          <a:lstStyle/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Multiple extractors are running.</a:t>
            </a:r>
          </a:p>
          <a:p>
            <a:pPr marL="1727200" lvl="1" indent="-573088">
              <a:buClr>
                <a:srgbClr val="FF00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Generates roughly 500 frames per video</a:t>
            </a:r>
          </a:p>
          <a:p>
            <a:pPr marL="1727200" lvl="1" indent="-573088">
              <a:buClr>
                <a:srgbClr val="FF00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Rough estimate of 300 000 frames for the test set</a:t>
            </a:r>
          </a:p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We will start running descriptors on these today.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2772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Histograms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057400"/>
            <a:ext cx="9070975" cy="4899025"/>
          </a:xfrm>
          <a:ln/>
        </p:spPr>
        <p:txBody>
          <a:bodyPr>
            <a:normAutofit fontScale="92500" lnSpcReduction="10000"/>
          </a:bodyPr>
          <a:lstStyle/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Mentioned last week that we would be doing early fusion.</a:t>
            </a:r>
          </a:p>
          <a:p>
            <a:pPr marL="1727200" lvl="1" indent="-573088">
              <a:buClr>
                <a:srgbClr val="FF00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Due to processing time we will most likely be doing dense-sampling with opponent sift and harris-laplace with rgsift.</a:t>
            </a:r>
          </a:p>
          <a:p>
            <a:pPr marL="1727200" lvl="1" indent="-573088">
              <a:buClr>
                <a:srgbClr val="FF00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Dense sampling should give us plenty of background information which really helps in some categories.</a:t>
            </a:r>
          </a:p>
          <a:p>
            <a:pPr marL="1727200" lvl="1" indent="-573088">
              <a:buClr>
                <a:srgbClr val="FF00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Opponent Sift and RG Sift are the two best descriptors we can generate based on Koen van de Sande's paper and are complementary.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2772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Coming Up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2057400"/>
            <a:ext cx="9070975" cy="4899025"/>
          </a:xfrm>
          <a:ln/>
        </p:spPr>
        <p:txBody>
          <a:bodyPr/>
          <a:lstStyle/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Two weeks left.</a:t>
            </a:r>
          </a:p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Full runs will begin next week.</a:t>
            </a:r>
          </a:p>
          <a:p>
            <a:pPr marL="431800" indent="-323850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Write up portion of TRECVID paper.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</TotalTime>
  <Words>156</Words>
  <Application>Microsoft Office PowerPoint</Application>
  <PresentationFormat>Custom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 Unicode MS</vt:lpstr>
      <vt:lpstr>Arial</vt:lpstr>
      <vt:lpstr>Wingdings</vt:lpstr>
      <vt:lpstr>Symbol</vt:lpstr>
      <vt:lpstr>Module</vt:lpstr>
      <vt:lpstr>REU: Week 10</vt:lpstr>
      <vt:lpstr>Set Backs</vt:lpstr>
      <vt:lpstr>Key Frames</vt:lpstr>
      <vt:lpstr>Histograms</vt:lpstr>
      <vt:lpstr>Coming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with White Lines</dc:title>
  <dc:creator>Sean</dc:creator>
  <dc:description>Presentation Layout Template</dc:description>
  <cp:lastModifiedBy>Sean McMillan</cp:lastModifiedBy>
  <cp:revision>3</cp:revision>
  <cp:lastPrinted>1601-01-01T00:00:00Z</cp:lastPrinted>
  <dcterms:created xsi:type="dcterms:W3CDTF">2009-07-24T01:54:10Z</dcterms:created>
  <dcterms:modified xsi:type="dcterms:W3CDTF">2009-08-06T09:17:19Z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DF_LAST_URL">
    <vt:lpwstr>E:\week10.odp</vt:lpwstr>
  </property>
</Properties>
</file>