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17FE8-8C96-40C1-AE14-48418BE9ADF8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0AAE0-E862-4C11-8A34-015CB3C915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Tracking through </a:t>
            </a:r>
            <a:r>
              <a:rPr lang="en-US" dirty="0" smtClean="0"/>
              <a:t>occlusion</a:t>
            </a:r>
            <a:r>
              <a:rPr lang="en-US" baseline="0" dirty="0" smtClean="0"/>
              <a:t> </a:t>
            </a:r>
            <a:r>
              <a:rPr lang="en-US" baseline="0" smtClean="0"/>
              <a:t>imron?</a:t>
            </a:r>
            <a:endParaRPr lang="en-US" baseline="0" dirty="0" smtClean="0"/>
          </a:p>
          <a:p>
            <a:r>
              <a:rPr lang="en-US" baseline="0" dirty="0" smtClean="0"/>
              <a:t>Scene </a:t>
            </a:r>
            <a:r>
              <a:rPr lang="en-US" baseline="0" dirty="0" err="1" smtClean="0"/>
              <a:t>recog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ramin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0AAE0-E862-4C11-8A34-015CB3C915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41597D-402E-44D3-B2EE-C2499F479EFD}" type="datetimeFigureOut">
              <a:rPr lang="en-US" smtClean="0"/>
              <a:pPr/>
              <a:t>5/29/2009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3A9C2C-6933-4DDC-93C0-435C59715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6480048" cy="2301240"/>
          </a:xfrm>
        </p:spPr>
        <p:txBody>
          <a:bodyPr/>
          <a:lstStyle/>
          <a:p>
            <a:r>
              <a:rPr lang="en-US" dirty="0" smtClean="0"/>
              <a:t>REU: Week Two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828800"/>
            <a:ext cx="6480048" cy="1752600"/>
          </a:xfrm>
        </p:spPr>
        <p:txBody>
          <a:bodyPr/>
          <a:lstStyle/>
          <a:p>
            <a:r>
              <a:rPr lang="en-US" dirty="0" smtClean="0"/>
              <a:t>Clustering, Bag of Words, and Image Detection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Useful for grouping data</a:t>
            </a:r>
          </a:p>
          <a:p>
            <a:pPr lvl="1"/>
            <a:r>
              <a:rPr lang="en-US" dirty="0" smtClean="0"/>
              <a:t>Related pixels in an image</a:t>
            </a:r>
          </a:p>
          <a:p>
            <a:pPr lvl="1"/>
            <a:r>
              <a:rPr lang="en-US" dirty="0" smtClean="0"/>
              <a:t>Done based on color intensity and location</a:t>
            </a:r>
          </a:p>
          <a:p>
            <a:r>
              <a:rPr lang="en-US" dirty="0" smtClean="0"/>
              <a:t>Utilized K-means</a:t>
            </a:r>
            <a:endParaRPr lang="en-US" dirty="0"/>
          </a:p>
        </p:txBody>
      </p:sp>
      <p:pic>
        <p:nvPicPr>
          <p:cNvPr id="5" name="Content Placeholder 4" descr="Tux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6825" y="2213769"/>
            <a:ext cx="3181350" cy="37433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CoLOR</a:t>
            </a:r>
            <a:r>
              <a:rPr lang="en-US" sz="1800" dirty="0" smtClean="0"/>
              <a:t> </a:t>
            </a:r>
            <a:r>
              <a:rPr lang="en-US" sz="1800" dirty="0" err="1" smtClean="0"/>
              <a:t>oNLY</a:t>
            </a:r>
            <a:endParaRPr lang="en-US" sz="1800" dirty="0"/>
          </a:p>
        </p:txBody>
      </p:sp>
      <p:pic>
        <p:nvPicPr>
          <p:cNvPr id="13" name="Content Placeholder 12" descr="clusterTuxNoMod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514600"/>
            <a:ext cx="4040188" cy="3727726"/>
          </a:xfrm>
        </p:spPr>
      </p:pic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Color And weighted Location</a:t>
            </a:r>
            <a:endParaRPr lang="en-US" sz="1800" dirty="0"/>
          </a:p>
        </p:txBody>
      </p:sp>
      <p:pic>
        <p:nvPicPr>
          <p:cNvPr id="14" name="Content Placeholder 13" descr="clusterTux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724400" y="2514600"/>
            <a:ext cx="4041775" cy="37338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the Codebook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 Feature Descriptors as we did last week.</a:t>
            </a:r>
          </a:p>
          <a:p>
            <a:pPr lvl="1"/>
            <a:r>
              <a:rPr lang="en-US" dirty="0" smtClean="0"/>
              <a:t>Generated by applying multiple Gaussian derivatives at random points in the images.</a:t>
            </a:r>
          </a:p>
          <a:p>
            <a:r>
              <a:rPr lang="en-US" dirty="0" smtClean="0"/>
              <a:t>Then cluster using k-means.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of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generate the bag of words representations of images at set intervals.</a:t>
            </a:r>
          </a:p>
          <a:p>
            <a:r>
              <a:rPr lang="en-US" dirty="0" smtClean="0"/>
              <a:t>I chose every spacing of 13 pixels.</a:t>
            </a:r>
          </a:p>
          <a:p>
            <a:r>
              <a:rPr lang="en-US" dirty="0" smtClean="0"/>
              <a:t>From here find it’s the clustered center these words are closest to for the image and this will give us a histogram.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</a:t>
            </a:r>
            <a:endParaRPr lang="en-US" dirty="0"/>
          </a:p>
        </p:txBody>
      </p:sp>
      <p:pic>
        <p:nvPicPr>
          <p:cNvPr id="4" name="Content Placeholder 3" descr="histogram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8367" y="1774825"/>
            <a:ext cx="6507266" cy="46259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run the histograms through logistic regression to get the proper weights.</a:t>
            </a:r>
          </a:p>
          <a:p>
            <a:r>
              <a:rPr lang="en-US" dirty="0" smtClean="0"/>
              <a:t>Following this get more feature data from images and apply the weights and squashing function.</a:t>
            </a:r>
          </a:p>
          <a:p>
            <a:r>
              <a:rPr lang="en-US" dirty="0" smtClean="0"/>
              <a:t>Then apply a threshold to determine detections.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Matrix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599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Actual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r>
                        <a:rPr lang="en-US" dirty="0" err="1" smtClean="0">
                          <a:sym typeface="Wingdings" pitchFamily="2" charset="2"/>
                        </a:rPr>
                        <a:t>Predictedv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r>
                        <a:rPr lang="en-US" baseline="0" dirty="0" smtClean="0"/>
                        <a:t> Sides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Elephants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Minarets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Rhinos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Airplanes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.0588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</a:t>
                      </a:r>
                      <a:r>
                        <a:rPr lang="en-US" baseline="0" dirty="0" smtClean="0"/>
                        <a:t> Sides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.4167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Elephants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.1667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Minarets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.9412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Rhinos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.1667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0" y="5943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*threshold of .5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Anomalous behavior in video.</a:t>
            </a:r>
          </a:p>
          <a:p>
            <a:pPr lvl="1"/>
            <a:r>
              <a:rPr lang="en-US" dirty="0" smtClean="0"/>
              <a:t>Tracking of objects through occlusions based on predicted trajectory.</a:t>
            </a:r>
          </a:p>
          <a:p>
            <a:r>
              <a:rPr lang="en-US" dirty="0" smtClean="0"/>
              <a:t>TRECVID</a:t>
            </a:r>
          </a:p>
          <a:p>
            <a:r>
              <a:rPr lang="en-US" dirty="0" smtClean="0"/>
              <a:t>Scene Recognition in Movies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</TotalTime>
  <Words>260</Words>
  <Application>Microsoft Office PowerPoint</Application>
  <PresentationFormat>On-screen Show (4:3)</PresentationFormat>
  <Paragraphs>83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REU: Week Two</vt:lpstr>
      <vt:lpstr>Clustering</vt:lpstr>
      <vt:lpstr>Clustering</vt:lpstr>
      <vt:lpstr>Generating the Codebook</vt:lpstr>
      <vt:lpstr>Bag of Words</vt:lpstr>
      <vt:lpstr>Histograms</vt:lpstr>
      <vt:lpstr>Image Detection</vt:lpstr>
      <vt:lpstr>Confusion Matrix</vt:lpstr>
      <vt:lpstr>Project Thoughts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REU: Week Two</dc:title>
  <dc:creator>Sean McMillan</dc:creator>
  <cp:lastModifiedBy>Sean McMillan</cp:lastModifiedBy>
  <cp:revision>7</cp:revision>
  <dcterms:created xsi:type="dcterms:W3CDTF">2009-05-29T05:54:13Z</dcterms:created>
  <dcterms:modified xsi:type="dcterms:W3CDTF">2009-05-29T14:53:39Z</dcterms:modified>
</cp:coreProperties>
</file>