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60" r:id="rId5"/>
    <p:sldId id="258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6" autoAdjust="0"/>
  </p:normalViewPr>
  <p:slideViewPr>
    <p:cSldViewPr>
      <p:cViewPr varScale="1">
        <p:scale>
          <a:sx n="79" d="100"/>
          <a:sy n="79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B7CFD-C2F9-4BE3-9142-44354C1EC010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220D-7CDC-4DA8-8A2A-BE77020A4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robust</a:t>
            </a:r>
            <a:r>
              <a:rPr lang="en-US" baseline="0" dirty="0" smtClean="0"/>
              <a:t> because it helps it increases illumination invariance. (if a scene were darker or brighter it may be harder to detect the object or such as changes in color intensity). The color descriptors are analyzed experimentally on 2 different benchmarks to determine their distinctiveness. (1 image, 1 video benchmark).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220D-7CDC-4DA8-8A2A-BE77020A46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7E4B4D-9BA1-4E7A-857B-42EEE066A3AD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0F0CFC-CCD6-4C1D-9164-59D5696C5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REU: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and Action recognition competition.</a:t>
            </a:r>
          </a:p>
          <a:p>
            <a:r>
              <a:rPr lang="en-US" dirty="0" smtClean="0"/>
              <a:t>Must detect these objects and actions in </a:t>
            </a:r>
            <a:r>
              <a:rPr lang="en-US" dirty="0" err="1" smtClean="0"/>
              <a:t>keyframes</a:t>
            </a:r>
            <a:r>
              <a:rPr lang="en-US" dirty="0" smtClean="0"/>
              <a:t> or video.</a:t>
            </a:r>
          </a:p>
          <a:p>
            <a:r>
              <a:rPr lang="en-US" dirty="0" smtClean="0"/>
              <a:t>Goal is </a:t>
            </a:r>
            <a:r>
              <a:rPr lang="en-US" smtClean="0"/>
              <a:t>to accurately do so.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TRECVID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past week</a:t>
            </a:r>
          </a:p>
          <a:p>
            <a:r>
              <a:rPr lang="en-US" dirty="0" smtClean="0"/>
              <a:t>Read up on </a:t>
            </a:r>
            <a:r>
              <a:rPr lang="en-US" dirty="0" err="1" smtClean="0"/>
              <a:t>Koen</a:t>
            </a:r>
            <a:r>
              <a:rPr lang="en-US" dirty="0" smtClean="0"/>
              <a:t> van de </a:t>
            </a:r>
            <a:r>
              <a:rPr lang="en-US" dirty="0" err="1" smtClean="0"/>
              <a:t>Sande</a:t>
            </a:r>
            <a:endParaRPr lang="en-US" dirty="0" smtClean="0"/>
          </a:p>
          <a:p>
            <a:r>
              <a:rPr lang="en-US" dirty="0" smtClean="0"/>
              <a:t>Layout for the next 2 weeks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to the code and workings of TRECVID</a:t>
            </a:r>
          </a:p>
          <a:p>
            <a:r>
              <a:rPr lang="en-US" dirty="0" smtClean="0"/>
              <a:t>Added logistic regression to the existing code structure.</a:t>
            </a:r>
          </a:p>
          <a:p>
            <a:r>
              <a:rPr lang="en-US" dirty="0" smtClean="0"/>
              <a:t>Brought up to speed on annotating images.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Koen</a:t>
            </a:r>
            <a:r>
              <a:rPr lang="en-US" dirty="0" smtClean="0"/>
              <a:t> van de </a:t>
            </a:r>
            <a:r>
              <a:rPr lang="en-US" dirty="0" err="1" smtClean="0"/>
              <a:t>Sande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of the group that won it last year.</a:t>
            </a:r>
          </a:p>
          <a:p>
            <a:r>
              <a:rPr lang="en-US" dirty="0" smtClean="0"/>
              <a:t>Using his group’s executable for descriptors.</a:t>
            </a:r>
          </a:p>
          <a:p>
            <a:r>
              <a:rPr lang="en-US" dirty="0" smtClean="0"/>
              <a:t>Evaluation of Color Descriptors for Object and Scene Recognition</a:t>
            </a:r>
          </a:p>
          <a:p>
            <a:pPr lvl="1"/>
            <a:r>
              <a:rPr lang="en-US" dirty="0" smtClean="0"/>
              <a:t>Allows for a more  robust vision system.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2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Koen</a:t>
            </a:r>
            <a:r>
              <a:rPr lang="en-US" dirty="0" smtClean="0"/>
              <a:t> van de </a:t>
            </a:r>
            <a:r>
              <a:rPr lang="en-US" dirty="0" err="1" smtClean="0"/>
              <a:t>Sande’s</a:t>
            </a:r>
            <a:r>
              <a:rPr lang="en-US" dirty="0" smtClean="0"/>
              <a:t> paper mentioned SIFT descriptors as well as bootstrapping.</a:t>
            </a:r>
          </a:p>
          <a:p>
            <a:pPr lvl="1"/>
            <a:r>
              <a:rPr lang="en-US" dirty="0" smtClean="0"/>
              <a:t>Read up on both.</a:t>
            </a:r>
          </a:p>
          <a:p>
            <a:pPr lvl="1"/>
            <a:r>
              <a:rPr lang="en-US" dirty="0" smtClean="0"/>
              <a:t>Possibly start to get bootstrapping implemented.</a:t>
            </a:r>
          </a:p>
          <a:p>
            <a:r>
              <a:rPr lang="en-US" dirty="0" smtClean="0"/>
              <a:t>Start generating confusion matrices to get a benchmark for where we are starting from.</a:t>
            </a:r>
          </a:p>
          <a:p>
            <a:r>
              <a:rPr lang="en-US" dirty="0" smtClean="0"/>
              <a:t>Annotate, annotate, annotate.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We have </a:t>
            </a:r>
            <a:r>
              <a:rPr lang="en-US" dirty="0" err="1" smtClean="0"/>
              <a:t>keyframes</a:t>
            </a:r>
            <a:r>
              <a:rPr lang="en-US" dirty="0" smtClean="0"/>
              <a:t>, how do we extrapolate motion from that or analyze actual video.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decide which features?</a:t>
            </a:r>
          </a:p>
          <a:p>
            <a:r>
              <a:rPr lang="en-US" dirty="0" smtClean="0"/>
              <a:t>Problem of scarcity with some images.</a:t>
            </a:r>
          </a:p>
          <a:p>
            <a:pPr lvl="1"/>
            <a:r>
              <a:rPr lang="en-US" dirty="0" smtClean="0"/>
              <a:t>How do we generalize when given smaller datasets?</a:t>
            </a:r>
          </a:p>
          <a:p>
            <a:r>
              <a:rPr lang="en-US" dirty="0" smtClean="0"/>
              <a:t>Many more negative examples </a:t>
            </a:r>
            <a:r>
              <a:rPr lang="en-US" smtClean="0"/>
              <a:t>than positive.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270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REU: Week 3</vt:lpstr>
      <vt:lpstr>TRECVID</vt:lpstr>
      <vt:lpstr>TRECVID</vt:lpstr>
      <vt:lpstr>The Week in Review</vt:lpstr>
      <vt:lpstr>Koen van de Sande</vt:lpstr>
      <vt:lpstr>Next 2 Weeks</vt:lpstr>
      <vt:lpstr>Looking Ahead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3</dc:title>
  <dc:creator>Sean McMillan</dc:creator>
  <cp:lastModifiedBy>Sean McMillan</cp:lastModifiedBy>
  <cp:revision>6</cp:revision>
  <dcterms:created xsi:type="dcterms:W3CDTF">2009-06-05T00:02:20Z</dcterms:created>
  <dcterms:modified xsi:type="dcterms:W3CDTF">2009-06-05T07:21:25Z</dcterms:modified>
</cp:coreProperties>
</file>