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62" autoAdjust="0"/>
  </p:normalViewPr>
  <p:slideViewPr>
    <p:cSldViewPr>
      <p:cViewPr varScale="1">
        <p:scale>
          <a:sx n="77" d="100"/>
          <a:sy n="77" d="100"/>
        </p:scale>
        <p:origin x="-13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41E8F4-141E-4C23-8742-8FDFE77761FE}" type="datetimeFigureOut">
              <a:rPr lang="en-US" smtClean="0"/>
              <a:t>6/12/2009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70C2F-2355-4980-B172-51117BAFEC9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Scale</a:t>
            </a:r>
            <a:r>
              <a:rPr lang="en-US" baseline="0" dirty="0" smtClean="0"/>
              <a:t> can be an issue, but is not as much of an issue as orientation. Now realize what the ovals are doing in images presented from before. They highlight the size or scale of the edges present. (Larger for flatter, uniform areas) Really found the orientation fix interesting. Makes sense that one could determine the orientation of an image. Done by weighting the gradient magnitude with a Gaussian window. These are then accumulated into histograms that summarize these patches which gives an overall orientation to look at. </a:t>
            </a:r>
            <a:endParaRPr lang="en-US" dirty="0"/>
          </a:p>
        </p:txBody>
      </p:sp>
      <p:sp>
        <p:nvSpPr>
          <p:cNvPr id="4" name="Slide Number Placeholder 3"/>
          <p:cNvSpPr>
            <a:spLocks noGrp="1"/>
          </p:cNvSpPr>
          <p:nvPr>
            <p:ph type="sldNum" sz="quarter" idx="10"/>
          </p:nvPr>
        </p:nvSpPr>
        <p:spPr/>
        <p:txBody>
          <a:bodyPr/>
          <a:lstStyle/>
          <a:p>
            <a:fld id="{AB170C2F-2355-4980-B172-51117BAFEC9F}"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consuming to generate</a:t>
            </a:r>
            <a:r>
              <a:rPr lang="en-US" baseline="0" dirty="0" smtClean="0"/>
              <a:t> all the descriptors so I will be generating the descriptors for 1 category and testing them. If the results are promising then we would generate for all the categories.</a:t>
            </a:r>
            <a:endParaRPr lang="en-US" dirty="0"/>
          </a:p>
        </p:txBody>
      </p:sp>
      <p:sp>
        <p:nvSpPr>
          <p:cNvPr id="4" name="Slide Number Placeholder 3"/>
          <p:cNvSpPr>
            <a:spLocks noGrp="1"/>
          </p:cNvSpPr>
          <p:nvPr>
            <p:ph type="sldNum" sz="quarter" idx="10"/>
          </p:nvPr>
        </p:nvSpPr>
        <p:spPr/>
        <p:txBody>
          <a:bodyPr/>
          <a:lstStyle/>
          <a:p>
            <a:fld id="{AB170C2F-2355-4980-B172-51117BAFEC9F}"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particular bin or weight can become very large giving a large bias to that particular term. This helps to correct the bias. Write out equation on board.</a:t>
            </a:r>
          </a:p>
          <a:p>
            <a:endParaRPr lang="en-US" dirty="0"/>
          </a:p>
        </p:txBody>
      </p:sp>
      <p:sp>
        <p:nvSpPr>
          <p:cNvPr id="4" name="Slide Number Placeholder 3"/>
          <p:cNvSpPr>
            <a:spLocks noGrp="1"/>
          </p:cNvSpPr>
          <p:nvPr>
            <p:ph type="sldNum" sz="quarter" idx="10"/>
          </p:nvPr>
        </p:nvSpPr>
        <p:spPr/>
        <p:txBody>
          <a:bodyPr/>
          <a:lstStyle/>
          <a:p>
            <a:fld id="{AB170C2F-2355-4980-B172-51117BAFEC9F}"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B05481E-9A49-4F1E-AD5F-E5A6230B91FF}" type="datetimeFigureOut">
              <a:rPr lang="en-US" smtClean="0"/>
              <a:t>6/12/2009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606CD-757A-4603-BC8E-7BF98F1A5110}"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5481E-9A49-4F1E-AD5F-E5A6230B91FF}" type="datetimeFigureOut">
              <a:rPr lang="en-US" smtClean="0"/>
              <a:t>6/12/2009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606CD-757A-4603-BC8E-7BF98F1A51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5481E-9A49-4F1E-AD5F-E5A6230B91FF}" type="datetimeFigureOut">
              <a:rPr lang="en-US" smtClean="0"/>
              <a:t>6/12/2009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EE606CD-757A-4603-BC8E-7BF98F1A51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5481E-9A49-4F1E-AD5F-E5A6230B91FF}" type="datetimeFigureOut">
              <a:rPr lang="en-US" smtClean="0"/>
              <a:t>6/12/2009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606CD-757A-4603-BC8E-7BF98F1A51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05481E-9A49-4F1E-AD5F-E5A6230B91FF}" type="datetimeFigureOut">
              <a:rPr lang="en-US" smtClean="0"/>
              <a:t>6/12/2009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606CD-757A-4603-BC8E-7BF98F1A51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05481E-9A49-4F1E-AD5F-E5A6230B91FF}" type="datetimeFigureOut">
              <a:rPr lang="en-US" smtClean="0"/>
              <a:t>6/12/2009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606CD-757A-4603-BC8E-7BF98F1A51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05481E-9A49-4F1E-AD5F-E5A6230B91FF}" type="datetimeFigureOut">
              <a:rPr lang="en-US" smtClean="0"/>
              <a:t>6/12/2009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606CD-757A-4603-BC8E-7BF98F1A51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5481E-9A49-4F1E-AD5F-E5A6230B91FF}" type="datetimeFigureOut">
              <a:rPr lang="en-US" smtClean="0"/>
              <a:t>6/12/2009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606CD-757A-4603-BC8E-7BF98F1A51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5481E-9A49-4F1E-AD5F-E5A6230B91FF}" type="datetimeFigureOut">
              <a:rPr lang="en-US" smtClean="0"/>
              <a:t>6/12/2009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606CD-757A-4603-BC8E-7BF98F1A51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05481E-9A49-4F1E-AD5F-E5A6230B91FF}" type="datetimeFigureOut">
              <a:rPr lang="en-US" smtClean="0"/>
              <a:t>6/12/2009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606CD-757A-4603-BC8E-7BF98F1A5110}"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B05481E-9A49-4F1E-AD5F-E5A6230B91FF}" type="datetimeFigureOut">
              <a:rPr lang="en-US" smtClean="0"/>
              <a:t>6/12/2009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EE606CD-757A-4603-BC8E-7BF98F1A51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B05481E-9A49-4F1E-AD5F-E5A6230B91FF}" type="datetimeFigureOut">
              <a:rPr lang="en-US" smtClean="0"/>
              <a:t>6/12/2009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EE606CD-757A-4603-BC8E-7BF98F1A51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REU: Week 4</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Results</a:t>
            </a:r>
            <a:endParaRPr lang="en-US" dirty="0"/>
          </a:p>
        </p:txBody>
      </p:sp>
      <p:pic>
        <p:nvPicPr>
          <p:cNvPr id="4" name="Content Placeholder 3" descr="results.png"/>
          <p:cNvPicPr>
            <a:picLocks noGrp="1" noChangeAspect="1"/>
          </p:cNvPicPr>
          <p:nvPr>
            <p:ph idx="1"/>
          </p:nvPr>
        </p:nvPicPr>
        <p:blipFill>
          <a:blip r:embed="rId2"/>
          <a:stretch>
            <a:fillRect/>
          </a:stretch>
        </p:blipFill>
        <p:spPr>
          <a:xfrm>
            <a:off x="956708" y="1774825"/>
            <a:ext cx="7230583" cy="46259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SIFT</a:t>
            </a:r>
            <a:endParaRPr lang="en-US" dirty="0"/>
          </a:p>
        </p:txBody>
      </p:sp>
      <p:sp>
        <p:nvSpPr>
          <p:cNvPr id="3" name="Content Placeholder 2"/>
          <p:cNvSpPr>
            <a:spLocks noGrp="1"/>
          </p:cNvSpPr>
          <p:nvPr>
            <p:ph idx="1"/>
          </p:nvPr>
        </p:nvSpPr>
        <p:spPr/>
        <p:txBody>
          <a:bodyPr/>
          <a:lstStyle/>
          <a:p>
            <a:r>
              <a:rPr lang="en-US" dirty="0" smtClean="0"/>
              <a:t>Read Distinctive Image Features from Scale-Invariant </a:t>
            </a:r>
            <a:r>
              <a:rPr lang="en-US" dirty="0" err="1" smtClean="0"/>
              <a:t>Keypoints</a:t>
            </a:r>
            <a:r>
              <a:rPr lang="en-US" dirty="0" smtClean="0"/>
              <a:t> by Lowe</a:t>
            </a:r>
          </a:p>
          <a:p>
            <a:r>
              <a:rPr lang="en-US" dirty="0" smtClean="0"/>
              <a:t>Dr. </a:t>
            </a:r>
            <a:r>
              <a:rPr lang="en-US" dirty="0" err="1" smtClean="0"/>
              <a:t>Tappen</a:t>
            </a:r>
            <a:r>
              <a:rPr lang="en-US" dirty="0" smtClean="0"/>
              <a:t> also gave a presentation on SIFT.</a:t>
            </a:r>
          </a:p>
          <a:p>
            <a:r>
              <a:rPr lang="en-US" dirty="0" smtClean="0"/>
              <a:t>Helped clarify, what is going on “under the hood.”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SIFT (cont.)</a:t>
            </a:r>
            <a:endParaRPr lang="en-US" dirty="0"/>
          </a:p>
        </p:txBody>
      </p:sp>
      <p:sp>
        <p:nvSpPr>
          <p:cNvPr id="3" name="Content Placeholder 2"/>
          <p:cNvSpPr>
            <a:spLocks noGrp="1"/>
          </p:cNvSpPr>
          <p:nvPr>
            <p:ph idx="1"/>
          </p:nvPr>
        </p:nvSpPr>
        <p:spPr/>
        <p:txBody>
          <a:bodyPr/>
          <a:lstStyle/>
          <a:p>
            <a:r>
              <a:rPr lang="en-US" dirty="0" smtClean="0"/>
              <a:t>TRECVID utilizes SIFT. </a:t>
            </a:r>
          </a:p>
          <a:p>
            <a:pPr lvl="1"/>
            <a:r>
              <a:rPr lang="en-US" dirty="0" smtClean="0"/>
              <a:t>Starting this weekend, I will be testing the various parameters of our feature descriptor executable.</a:t>
            </a:r>
          </a:p>
          <a:p>
            <a:pPr lvl="1"/>
            <a:r>
              <a:rPr lang="en-US" dirty="0" smtClean="0"/>
              <a:t>I will start by comparing Harris-Laplace and dense-sampling.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3" name="Content Placeholder 2"/>
          <p:cNvSpPr>
            <a:spLocks noGrp="1"/>
          </p:cNvSpPr>
          <p:nvPr>
            <p:ph idx="1"/>
          </p:nvPr>
        </p:nvSpPr>
        <p:spPr/>
        <p:txBody>
          <a:bodyPr/>
          <a:lstStyle/>
          <a:p>
            <a:r>
              <a:rPr lang="en-US" dirty="0" smtClean="0"/>
              <a:t>Logistic Regression is currently our method of training. </a:t>
            </a:r>
          </a:p>
          <a:p>
            <a:pPr lvl="1"/>
            <a:r>
              <a:rPr lang="en-US" dirty="0" smtClean="0"/>
              <a:t>A problem is it could fire too much on a particular bin.</a:t>
            </a:r>
          </a:p>
          <a:p>
            <a:pPr lvl="1"/>
            <a:r>
              <a:rPr lang="en-US" dirty="0" smtClean="0"/>
              <a:t>Correct this with a sort of penalty addition to our logistic regression code.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 (cont.)</a:t>
            </a:r>
            <a:endParaRPr lang="en-US" dirty="0"/>
          </a:p>
        </p:txBody>
      </p:sp>
      <p:sp>
        <p:nvSpPr>
          <p:cNvPr id="3" name="Content Placeholder 2"/>
          <p:cNvSpPr>
            <a:spLocks noGrp="1"/>
          </p:cNvSpPr>
          <p:nvPr>
            <p:ph idx="1"/>
          </p:nvPr>
        </p:nvSpPr>
        <p:spPr/>
        <p:txBody>
          <a:bodyPr/>
          <a:lstStyle/>
          <a:p>
            <a:r>
              <a:rPr lang="en-US" dirty="0" smtClean="0"/>
              <a:t>How to weight it?</a:t>
            </a:r>
          </a:p>
          <a:p>
            <a:pPr lvl="1"/>
            <a:r>
              <a:rPr lang="en-US" dirty="0" smtClean="0"/>
              <a:t>The goal is to determine the best lambda experimentally.</a:t>
            </a:r>
          </a:p>
          <a:p>
            <a:pPr lvl="1"/>
            <a:r>
              <a:rPr lang="en-US" dirty="0" smtClean="0"/>
              <a:t>Spent quite a bit of time on this last night. (getting some errors)</a:t>
            </a:r>
          </a:p>
          <a:p>
            <a:r>
              <a:rPr lang="en-US" dirty="0" smtClean="0"/>
              <a:t>This will increase the error in training, but decrease testing error.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idx="1"/>
          </p:nvPr>
        </p:nvSpPr>
        <p:spPr/>
        <p:txBody>
          <a:bodyPr/>
          <a:lstStyle/>
          <a:p>
            <a:r>
              <a:rPr lang="en-US" dirty="0" smtClean="0"/>
              <a:t>Generate some valid results with generalization.</a:t>
            </a:r>
          </a:p>
          <a:p>
            <a:r>
              <a:rPr lang="en-US" dirty="0" smtClean="0"/>
              <a:t>Work on our SIFT executable trying to get better results.</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TotalTime>
  <Words>344</Words>
  <Application>Microsoft Office PowerPoint</Application>
  <PresentationFormat>On-screen Show (4:3)</PresentationFormat>
  <Paragraphs>28</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REU: Week 4</vt:lpstr>
      <vt:lpstr>Preliminary Results</vt:lpstr>
      <vt:lpstr>SIFT</vt:lpstr>
      <vt:lpstr>SIFT (cont.)</vt:lpstr>
      <vt:lpstr>Generalization</vt:lpstr>
      <vt:lpstr>Generalization (cont.)</vt:lpstr>
      <vt:lpstr>Next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 Week 4</dc:title>
  <dc:creator>Sean McMillan</dc:creator>
  <cp:lastModifiedBy>Sean McMillan</cp:lastModifiedBy>
  <cp:revision>6</cp:revision>
  <dcterms:created xsi:type="dcterms:W3CDTF">2009-06-12T04:22:06Z</dcterms:created>
  <dcterms:modified xsi:type="dcterms:W3CDTF">2009-06-12T05:16:09Z</dcterms:modified>
</cp:coreProperties>
</file>