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26" autoAdjust="0"/>
  </p:normalViewPr>
  <p:slideViewPr>
    <p:cSldViewPr>
      <p:cViewPr varScale="1">
        <p:scale>
          <a:sx n="80" d="100"/>
          <a:sy n="80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0682C-79A0-47AF-BE04-9C890BE0007D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B3564-BE97-4716-BB8E-BD904E78BF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Adds</a:t>
            </a:r>
            <a:r>
              <a:rPr lang="en-US" baseline="0" dirty="0" smtClean="0"/>
              <a:t> a cost to the method so that it doesn’t </a:t>
            </a:r>
            <a:r>
              <a:rPr lang="en-US" baseline="0" dirty="0" err="1" smtClean="0"/>
              <a:t>overtrain</a:t>
            </a:r>
            <a:r>
              <a:rPr lang="en-US" baseline="0" dirty="0" smtClean="0"/>
              <a:t> on a particular bin or theta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B3564-BE97-4716-BB8E-BD904E78BF8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A70587-C7CF-444B-8944-02DBE52DBD63}" type="datetimeFigureOut">
              <a:rPr lang="en-US" smtClean="0"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C3732B-7345-4AFF-AAEC-6C70CD064C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REU: Week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Detectors</a:t>
            </a:r>
          </a:p>
          <a:p>
            <a:pPr lvl="1"/>
            <a:r>
              <a:rPr lang="en-US" dirty="0" smtClean="0"/>
              <a:t>Dense-Sampling vs. Harris-Laplace</a:t>
            </a:r>
          </a:p>
          <a:p>
            <a:r>
              <a:rPr lang="en-US" dirty="0" smtClean="0"/>
              <a:t>Regularization</a:t>
            </a:r>
          </a:p>
          <a:p>
            <a:r>
              <a:rPr lang="en-US" dirty="0" smtClean="0"/>
              <a:t>High-Level Feature List Released</a:t>
            </a:r>
          </a:p>
          <a:p>
            <a:r>
              <a:rPr lang="en-US" dirty="0" smtClean="0"/>
              <a:t>New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Dense Sampling vs. Harris-Laplace</a:t>
            </a:r>
            <a:endParaRPr lang="en-US" dirty="0"/>
          </a:p>
        </p:txBody>
      </p:sp>
      <p:pic>
        <p:nvPicPr>
          <p:cNvPr id="4" name="Content Placeholder 3" descr="resultsCom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507" y="1774825"/>
            <a:ext cx="7266985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Dense Sampling vs. Harris-Laplace</a:t>
            </a:r>
            <a:endParaRPr lang="en-US" dirty="0"/>
          </a:p>
        </p:txBody>
      </p:sp>
      <p:pic>
        <p:nvPicPr>
          <p:cNvPr id="4" name="Content Placeholder 3" descr="resultsComp2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220" y="1774825"/>
            <a:ext cx="7401560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are mixed.</a:t>
            </a:r>
            <a:endParaRPr lang="en-US" dirty="0" smtClean="0"/>
          </a:p>
          <a:p>
            <a:pPr lvl="1"/>
            <a:r>
              <a:rPr lang="en-US" dirty="0" smtClean="0"/>
              <a:t>Not really clear which is better overall.</a:t>
            </a:r>
          </a:p>
          <a:p>
            <a:pPr lvl="1"/>
            <a:r>
              <a:rPr lang="en-US" dirty="0" smtClean="0"/>
              <a:t>Fewer False Positives and Detections </a:t>
            </a:r>
            <a:r>
              <a:rPr lang="en-US" smtClean="0"/>
              <a:t>with Harris-Laplace</a:t>
            </a:r>
            <a:endParaRPr lang="en-US" dirty="0" smtClean="0"/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Combine the detectors</a:t>
            </a:r>
          </a:p>
          <a:p>
            <a:pPr lvl="1"/>
            <a:r>
              <a:rPr lang="en-US" dirty="0" smtClean="0"/>
              <a:t>Utilize optimal detector for concept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</a:p>
          <a:p>
            <a:r>
              <a:rPr lang="en-US" dirty="0" smtClean="0"/>
              <a:t>Preliminary Results</a:t>
            </a:r>
          </a:p>
          <a:p>
            <a:pPr lvl="1"/>
            <a:r>
              <a:rPr lang="en-US" dirty="0" smtClean="0"/>
              <a:t>For logistic regression there was not a drastic change.</a:t>
            </a:r>
          </a:p>
          <a:p>
            <a:r>
              <a:rPr lang="en-US" dirty="0" smtClean="0"/>
              <a:t>Thanks to Ben we know that SVM performs better than Logistic-Regression.</a:t>
            </a:r>
          </a:p>
          <a:p>
            <a:pPr lvl="1"/>
            <a:r>
              <a:rPr lang="en-US" dirty="0" smtClean="0"/>
              <a:t>Will need to apply it to the SVM now.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individual detectors for concepts.</a:t>
            </a:r>
          </a:p>
          <a:p>
            <a:r>
              <a:rPr lang="en-US" dirty="0" smtClean="0"/>
              <a:t>Motion</a:t>
            </a:r>
          </a:p>
          <a:p>
            <a:r>
              <a:rPr lang="en-US" dirty="0" smtClean="0"/>
              <a:t>Analyze audio</a:t>
            </a:r>
          </a:p>
          <a:p>
            <a:pPr lvl="1"/>
            <a:r>
              <a:rPr lang="en-US" dirty="0" smtClean="0"/>
              <a:t>Can extract audio from video using </a:t>
            </a:r>
            <a:r>
              <a:rPr lang="en-US" dirty="0" err="1" smtClean="0"/>
              <a:t>mplayer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Analysis with </a:t>
            </a:r>
            <a:r>
              <a:rPr lang="en-US" dirty="0" err="1" smtClean="0"/>
              <a:t>sptool</a:t>
            </a:r>
            <a:r>
              <a:rPr lang="en-US" dirty="0" smtClean="0"/>
              <a:t> in </a:t>
            </a:r>
            <a:r>
              <a:rPr lang="en-US" dirty="0" err="1" smtClean="0"/>
              <a:t>matlab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Just need the data.</a:t>
            </a:r>
          </a:p>
          <a:p>
            <a:r>
              <a:rPr lang="en-US" dirty="0" smtClean="0"/>
              <a:t>Read past TRECVID papers.</a:t>
            </a:r>
          </a:p>
          <a:p>
            <a:r>
              <a:rPr lang="en-US" dirty="0" smtClean="0"/>
              <a:t>Inspiration at CVPR ’09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</TotalTime>
  <Words>155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REU: Week 5</vt:lpstr>
      <vt:lpstr>This Week</vt:lpstr>
      <vt:lpstr>Dense Sampling vs. Harris-Laplace</vt:lpstr>
      <vt:lpstr>Dense Sampling vs. Harris-Laplace</vt:lpstr>
      <vt:lpstr>Analysis</vt:lpstr>
      <vt:lpstr>Regularization</vt:lpstr>
      <vt:lpstr>New Ideas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REU: Week 5</dc:title>
  <dc:creator>Sean McMillan</dc:creator>
  <cp:lastModifiedBy>Sean McMillan</cp:lastModifiedBy>
  <cp:revision>6</cp:revision>
  <dcterms:created xsi:type="dcterms:W3CDTF">2009-06-19T04:29:09Z</dcterms:created>
  <dcterms:modified xsi:type="dcterms:W3CDTF">2009-06-19T05:15:35Z</dcterms:modified>
</cp:coreProperties>
</file>