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Bitstream Vera Sans" charset="0"/>
                <a:cs typeface="Bitstream Vera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Bitstream Vera Sans" charset="0"/>
                <a:cs typeface="Bitstream Vera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Bitstream Vera Sans" charset="0"/>
                <a:cs typeface="Bitstream Vera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Bitstream Vera Sans" charset="0"/>
                <a:cs typeface="Bitstream Vera Sans" charset="0"/>
              </a:defRPr>
            </a:lvl1pPr>
          </a:lstStyle>
          <a:p>
            <a:fld id="{65B76CBF-A924-4C0A-A60D-66374A00AF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0D1B93-6AC2-4AF4-8C75-16EEE2ECAD51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6AA252-0D46-4718-A874-07215D57B4E9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5F0AEF-6C51-43D4-9EB7-55AD092AF57A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AF974F-35DE-4400-AE1A-A53AE19EE71B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ABBD8A-3048-4EC8-BEFA-54D6F2DA84A0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C599A0-87FF-46DB-A1D4-096958E1AC68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B99532-AA79-4257-89E1-EBA320ACAC6C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F1414F-13C2-477D-840F-061F41387FD3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08D465-4208-460D-B4C6-5524917542E8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6097DD-6098-4F06-99E5-BF4C69958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979722-E54A-4109-98F1-607BF3068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851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851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FF7A76-79F9-4ABA-A0DE-AB84B3016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99452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E5B9489-FBB9-4E7B-B07F-24ED6CE51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2165350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13338" y="2165350"/>
            <a:ext cx="4459287" cy="49879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50323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448050" y="699452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722788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C714F3D-FFC5-4772-B321-E7C815320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B43BB6-FEFE-4C72-9213-DB86769B9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3B2AF8-572A-43B8-81E8-68CFFD997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65350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DE7EB7-9D2B-4389-B61C-8E66C52C1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2DC38D-7966-462C-A7EE-EA5E422E4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F87C46-ADE4-4B21-9470-993470B73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DF62-416F-4740-995F-700081EE6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43FAB0-6A62-46BF-BA0F-0F9FCF197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C8A47B-13E8-4EC3-AB05-57BA509148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5350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99452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Bitstream Vera Sans" charset="0"/>
                <a:cs typeface="Bitstream Vera San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99452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Bitstream Vera Sans" charset="0"/>
                <a:cs typeface="Bitstream Vera San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Bitstream Vera Sans" charset="0"/>
                <a:cs typeface="Bitstream Vera Sans" charset="0"/>
              </a:defRPr>
            </a:lvl1pPr>
          </a:lstStyle>
          <a:p>
            <a:fld id="{44D6C772-0A03-4BD9-ACF9-AA791F5D2E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Users\Sean\Desktop\summary.mpg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Users\Sean\Desktop\key.avi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REU: Week 7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2209800"/>
            <a:ext cx="9070975" cy="4899025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TRECVID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Sean McMillan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Key Frame Extraction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89902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Two Problems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Shot Boundary Detection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Key Frame Extraction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i="1"/>
              <a:t>Adaptive Key Frame Extraction Using Unsupervised Clustering, Zhuang et al. ICIP '98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Shot Boundary Detection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89902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Shot – set of frames that compose a segment of a video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Detection of these allows us to find the major changes in the video.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Convert frames from rgb to hsv colorspace.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Check the histogram intersections between two adjacent frames.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Possibly provided to us.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Key Frame Extraction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58975"/>
            <a:ext cx="9070975" cy="4899025"/>
          </a:xfrm>
          <a:ln/>
        </p:spPr>
        <p:txBody>
          <a:bodyPr tIns="24695"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/>
              <a:t>Shot = {f</a:t>
            </a:r>
            <a:r>
              <a:rPr lang="en-US" sz="2800" baseline="-33000"/>
              <a:t>1</a:t>
            </a:r>
            <a:r>
              <a:rPr lang="en-US" sz="2800"/>
              <a:t>, … , f</a:t>
            </a:r>
            <a:r>
              <a:rPr lang="en-US" sz="2800" baseline="-33000"/>
              <a:t>N</a:t>
            </a:r>
            <a:r>
              <a:rPr lang="en-US" sz="2800"/>
              <a:t>}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/>
              <a:t>f</a:t>
            </a:r>
            <a:r>
              <a:rPr lang="en-US" sz="2400" baseline="-33000"/>
              <a:t>1 </a:t>
            </a:r>
            <a:r>
              <a:rPr lang="en-US" sz="2400"/>
              <a:t>→ centroid of 1</a:t>
            </a:r>
            <a:r>
              <a:rPr lang="en-US" sz="2400" baseline="33000"/>
              <a:t>st</a:t>
            </a:r>
            <a:r>
              <a:rPr lang="en-US" sz="2400"/>
              <a:t> cluster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/>
              <a:t>If no more frames, done.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/>
              <a:t>Find the histogram intersection of f</a:t>
            </a:r>
            <a:r>
              <a:rPr lang="en-US" sz="2400" baseline="-33000"/>
              <a:t>i</a:t>
            </a:r>
            <a:r>
              <a:rPr lang="en-US" sz="2400"/>
              <a:t> and each cluster centroid. 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/>
              <a:t>Take the largest intersection and compare to a threshold, if it is less than the threshold add another cluster with f</a:t>
            </a:r>
            <a:r>
              <a:rPr lang="en-US" sz="2400" baseline="-33000"/>
              <a:t>i </a:t>
            </a:r>
            <a:r>
              <a:rPr lang="en-US" sz="2400"/>
              <a:t>as its centroid otherwise add to the cluster it was closest too and adjust the centroid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Key Frame Extraction (Cont.)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899025"/>
          </a:xfrm>
          <a:ln/>
        </p:spPr>
        <p:txBody>
          <a:bodyPr tIns="24695"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/>
              <a:t>Check for clusters with more than the statistical average number of frames.(The number of frames divided by the number of clusters.)</a:t>
            </a:r>
          </a:p>
          <a:p>
            <a:pPr marL="1727200" lvl="1" indent="-573088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These become key clusters and a representative frame becomes a key frame.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Results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4425950" cy="49895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A short clip on the right of an actual video from TRECVID.</a:t>
            </a:r>
          </a:p>
        </p:txBody>
      </p:sp>
      <p:pic>
        <p:nvPicPr>
          <p:cNvPr id="7" name="summary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726112" y="2941637"/>
            <a:ext cx="3352800" cy="2743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Results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4425950" cy="489902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60 sec. clip processed in 37 sec.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1501 frames cut down to 10 key frames. </a:t>
            </a:r>
          </a:p>
        </p:txBody>
      </p:sp>
      <p:pic>
        <p:nvPicPr>
          <p:cNvPr id="7" name="key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02312" y="2789237"/>
            <a:ext cx="3352800" cy="2743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Analysis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9895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Still tweaking it a bit.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Not selecting last frame as a boundary.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Probably should include shot boundary frames in addition to those found clustering.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Moving Forward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89902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Full System should be ready early next week.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Scoring of detector by TRECVID standards.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Possible implementation of voting on descriptors.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295</Words>
  <Application>Microsoft Office PowerPoint</Application>
  <PresentationFormat>Custom</PresentationFormat>
  <Paragraphs>46</Paragraphs>
  <Slides>9</Slides>
  <Notes>9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Arial Unicode MS</vt:lpstr>
      <vt:lpstr>Bitstream Vera Sans</vt:lpstr>
      <vt:lpstr>Wingdings</vt:lpstr>
      <vt:lpstr>Symbol</vt:lpstr>
      <vt:lpstr>Office Theme</vt:lpstr>
      <vt:lpstr>REU: Week 7</vt:lpstr>
      <vt:lpstr>Key Frame Extraction</vt:lpstr>
      <vt:lpstr>Shot Boundary Detection</vt:lpstr>
      <vt:lpstr>Key Frame Extraction</vt:lpstr>
      <vt:lpstr>Key Frame Extraction (Cont.)</vt:lpstr>
      <vt:lpstr>Results</vt:lpstr>
      <vt:lpstr>Results</vt:lpstr>
      <vt:lpstr>Analysis</vt:lpstr>
      <vt:lpstr>Moving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REU: Week 7</dc:title>
  <dc:creator>Sean</dc:creator>
  <cp:lastModifiedBy>Sean McMillan</cp:lastModifiedBy>
  <cp:revision>4</cp:revision>
  <cp:lastPrinted>1601-01-01T00:00:00Z</cp:lastPrinted>
  <dcterms:created xsi:type="dcterms:W3CDTF">2009-07-02T02:41:34Z</dcterms:created>
  <dcterms:modified xsi:type="dcterms:W3CDTF">2009-07-02T05:14:11Z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DF_LAST_URL">
    <vt:lpwstr>C:\Users\Sean\Desktop\week7.odp</vt:lpwstr>
  </property>
</Properties>
</file>