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32" autoAdjust="0"/>
  </p:normalViewPr>
  <p:slideViewPr>
    <p:cSldViewPr>
      <p:cViewPr varScale="1">
        <p:scale>
          <a:sx n="78" d="100"/>
          <a:sy n="78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932E1-B49F-454C-B6F5-7B4198C6B377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72D09-60B2-467F-AB83-7ADAD117ED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Complementary in the sense that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invariances</a:t>
            </a:r>
            <a:r>
              <a:rPr lang="en-US" baseline="0" dirty="0" smtClean="0"/>
              <a:t> complement each other. </a:t>
            </a:r>
            <a:r>
              <a:rPr lang="en-US" baseline="0" dirty="0" err="1" smtClean="0"/>
              <a:t>Rgsift</a:t>
            </a:r>
            <a:r>
              <a:rPr lang="en-US" baseline="0" dirty="0" smtClean="0"/>
              <a:t> is shift and scale invariant, but not color intensity invariant.</a:t>
            </a:r>
          </a:p>
          <a:p>
            <a:r>
              <a:rPr lang="en-US" baseline="0" dirty="0" smtClean="0"/>
              <a:t>By fusion I mean a method through which multiple detectors are used and averaged before going into the </a:t>
            </a:r>
            <a:r>
              <a:rPr lang="en-US" baseline="0" dirty="0" err="1" smtClean="0"/>
              <a:t>svm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2D09-60B2-467F-AB83-7ADAD117EDE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463814-751B-4B5B-BFC3-BAD6BB3857FF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E3EB73-174D-43D1-9F8C-8806B12C9A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REU: Week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</a:p>
          <a:p>
            <a:r>
              <a:rPr lang="en-US" dirty="0" smtClean="0"/>
              <a:t>Moving Forward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Frame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well, applying to all data so we can do a full run.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RGSIFT vs. SIFT </a:t>
            </a:r>
            <a:endParaRPr lang="en-US" dirty="0"/>
          </a:p>
        </p:txBody>
      </p:sp>
      <p:pic>
        <p:nvPicPr>
          <p:cNvPr id="6" name="Content Placeholder 5" descr="resultsCompRG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220" y="1774825"/>
            <a:ext cx="7401560" cy="46259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RGSIFT performs significantly better in some categories, but overall worse.</a:t>
            </a:r>
          </a:p>
          <a:p>
            <a:r>
              <a:rPr lang="en-US" dirty="0" smtClean="0"/>
              <a:t>Based on this and several papers, I will start working on a fusion method to utilize multiple detectors.</a:t>
            </a:r>
          </a:p>
          <a:p>
            <a:pPr lvl="1"/>
            <a:r>
              <a:rPr lang="en-US" dirty="0" smtClean="0"/>
              <a:t>Should be more robust as we can utilize detectors that are complementary.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Closer to a full run.</a:t>
            </a:r>
          </a:p>
          <a:p>
            <a:r>
              <a:rPr lang="en-US" dirty="0" smtClean="0"/>
              <a:t>Early fusion method.</a:t>
            </a:r>
          </a:p>
          <a:p>
            <a:r>
              <a:rPr lang="en-US" dirty="0" smtClean="0"/>
              <a:t>Also look at GIST descriptors.</a:t>
            </a:r>
          </a:p>
          <a:p>
            <a:pPr lvl="1"/>
            <a:r>
              <a:rPr lang="en-US" dirty="0" smtClean="0"/>
              <a:t>Preliminary results from a </a:t>
            </a:r>
            <a:r>
              <a:rPr lang="en-US" dirty="0" err="1" smtClean="0"/>
              <a:t>Naveed</a:t>
            </a:r>
            <a:r>
              <a:rPr lang="en-US" dirty="0" smtClean="0"/>
              <a:t> show promise.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161</TotalTime>
  <Words>147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REU: Week 8</vt:lpstr>
      <vt:lpstr>Layout</vt:lpstr>
      <vt:lpstr>Key Frame Extraction</vt:lpstr>
      <vt:lpstr>RGSIFT vs. SIFT </vt:lpstr>
      <vt:lpstr>Analysis</vt:lpstr>
      <vt:lpstr>Moving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REU: Week 8</dc:title>
  <dc:creator>Sean McMillan</dc:creator>
  <cp:lastModifiedBy>Sean McMillan</cp:lastModifiedBy>
  <cp:revision>7</cp:revision>
  <dcterms:created xsi:type="dcterms:W3CDTF">2009-07-09T22:51:58Z</dcterms:created>
  <dcterms:modified xsi:type="dcterms:W3CDTF">2009-07-10T01:33:46Z</dcterms:modified>
</cp:coreProperties>
</file>