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42" autoAdjust="0"/>
  </p:normalViewPr>
  <p:slideViewPr>
    <p:cSldViewPr>
      <p:cViewPr varScale="1">
        <p:scale>
          <a:sx n="78" d="100"/>
          <a:sy n="78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4809-B6AA-4D7C-9264-A4DBB3B8A591}" type="datetimeFigureOut">
              <a:rPr lang="en-US" smtClean="0"/>
              <a:t>7/16/2009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5071-01A7-4EF2-B6EB-40D56BF2DB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4809-B6AA-4D7C-9264-A4DBB3B8A591}" type="datetimeFigureOut">
              <a:rPr lang="en-US" smtClean="0"/>
              <a:t>7/16/2009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5071-01A7-4EF2-B6EB-40D56BF2D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4809-B6AA-4D7C-9264-A4DBB3B8A591}" type="datetimeFigureOut">
              <a:rPr lang="en-US" smtClean="0"/>
              <a:t>7/16/2009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5071-01A7-4EF2-B6EB-40D56BF2D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4809-B6AA-4D7C-9264-A4DBB3B8A591}" type="datetimeFigureOut">
              <a:rPr lang="en-US" smtClean="0"/>
              <a:t>7/16/2009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5071-01A7-4EF2-B6EB-40D56BF2D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4809-B6AA-4D7C-9264-A4DBB3B8A591}" type="datetimeFigureOut">
              <a:rPr lang="en-US" smtClean="0"/>
              <a:t>7/16/2009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5071-01A7-4EF2-B6EB-40D56BF2DB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4809-B6AA-4D7C-9264-A4DBB3B8A591}" type="datetimeFigureOut">
              <a:rPr lang="en-US" smtClean="0"/>
              <a:t>7/16/2009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5071-01A7-4EF2-B6EB-40D56BF2D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4809-B6AA-4D7C-9264-A4DBB3B8A591}" type="datetimeFigureOut">
              <a:rPr lang="en-US" smtClean="0"/>
              <a:t>7/16/2009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5071-01A7-4EF2-B6EB-40D56BF2D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4809-B6AA-4D7C-9264-A4DBB3B8A591}" type="datetimeFigureOut">
              <a:rPr lang="en-US" smtClean="0"/>
              <a:t>7/16/2009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5071-01A7-4EF2-B6EB-40D56BF2D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4809-B6AA-4D7C-9264-A4DBB3B8A591}" type="datetimeFigureOut">
              <a:rPr lang="en-US" smtClean="0"/>
              <a:t>7/16/2009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5071-01A7-4EF2-B6EB-40D56BF2D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4809-B6AA-4D7C-9264-A4DBB3B8A591}" type="datetimeFigureOut">
              <a:rPr lang="en-US" smtClean="0"/>
              <a:t>7/16/2009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5071-01A7-4EF2-B6EB-40D56BF2DB1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8224809-B6AA-4D7C-9264-A4DBB3B8A591}" type="datetimeFigureOut">
              <a:rPr lang="en-US" smtClean="0"/>
              <a:t>7/16/2009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DCC5071-01A7-4EF2-B6EB-40D56BF2DB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224809-B6AA-4D7C-9264-A4DBB3B8A591}" type="datetimeFigureOut">
              <a:rPr lang="en-US" smtClean="0"/>
              <a:t>7/16/2009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CC5071-01A7-4EF2-B6EB-40D56BF2DB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REU: Week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To create a more robust method of classification.</a:t>
            </a:r>
          </a:p>
          <a:p>
            <a:r>
              <a:rPr lang="en-US" dirty="0" smtClean="0"/>
              <a:t>Solution: (This Week)</a:t>
            </a:r>
          </a:p>
          <a:p>
            <a:pPr lvl="1"/>
            <a:r>
              <a:rPr lang="en-US" dirty="0" smtClean="0"/>
              <a:t>Generate Histograms</a:t>
            </a:r>
          </a:p>
          <a:p>
            <a:pPr lvl="1"/>
            <a:r>
              <a:rPr lang="en-US" dirty="0" smtClean="0"/>
              <a:t>Apply early fusion on histograms.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Precomputing</a:t>
            </a:r>
            <a:r>
              <a:rPr lang="en-US" dirty="0" smtClean="0"/>
              <a:t>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descriptor vectors.</a:t>
            </a:r>
          </a:p>
          <a:p>
            <a:r>
              <a:rPr lang="en-US" dirty="0" smtClean="0"/>
              <a:t>Cluster these descriptors.</a:t>
            </a:r>
          </a:p>
          <a:p>
            <a:r>
              <a:rPr lang="en-US" dirty="0" smtClean="0"/>
              <a:t>Generate ‘bag of words’ histograms.</a:t>
            </a:r>
          </a:p>
          <a:p>
            <a:pPr lvl="1"/>
            <a:r>
              <a:rPr lang="en-US" dirty="0" smtClean="0"/>
              <a:t>These histograms can be combined in a method called early fusion.</a:t>
            </a:r>
          </a:p>
          <a:p>
            <a:r>
              <a:rPr lang="en-US" dirty="0" smtClean="0"/>
              <a:t>Helpful because it will cut down on run times for final run(s).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Harris-Laplace and Dense Sampling detectors</a:t>
            </a:r>
          </a:p>
          <a:p>
            <a:r>
              <a:rPr lang="en-US" dirty="0" smtClean="0"/>
              <a:t>SIFT</a:t>
            </a:r>
          </a:p>
          <a:p>
            <a:pPr lvl="1"/>
            <a:r>
              <a:rPr lang="en-US" dirty="0" smtClean="0"/>
              <a:t>Scale invariant (only uses intensity channel)</a:t>
            </a:r>
          </a:p>
          <a:p>
            <a:r>
              <a:rPr lang="en-US" dirty="0" smtClean="0"/>
              <a:t>Opponent SIFT</a:t>
            </a:r>
          </a:p>
          <a:p>
            <a:pPr lvl="1"/>
            <a:r>
              <a:rPr lang="en-US" dirty="0" smtClean="0"/>
              <a:t>Includes information other than intensity channel, the opponent channels (not intensity invariant)</a:t>
            </a:r>
          </a:p>
          <a:p>
            <a:r>
              <a:rPr lang="en-US" dirty="0" err="1" smtClean="0"/>
              <a:t>rgSIFT</a:t>
            </a:r>
            <a:endParaRPr lang="en-US" dirty="0" smtClean="0"/>
          </a:p>
          <a:p>
            <a:pPr lvl="1"/>
            <a:r>
              <a:rPr lang="en-US" dirty="0" err="1" smtClean="0"/>
              <a:t>Chromacity</a:t>
            </a:r>
            <a:r>
              <a:rPr lang="en-US" dirty="0" smtClean="0"/>
              <a:t> components r and g describe color information while being intensity invariant.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Complementary descriptors chosen to be more robust.</a:t>
            </a:r>
          </a:p>
          <a:p>
            <a:pPr lvl="1"/>
            <a:r>
              <a:rPr lang="en-US" dirty="0" smtClean="0"/>
              <a:t>Quite a few papers suggest this gives better results than a single detector.	</a:t>
            </a:r>
          </a:p>
          <a:p>
            <a:r>
              <a:rPr lang="en-US" dirty="0" smtClean="0"/>
              <a:t>These histograms are concatenated together before going into the SVM.</a:t>
            </a:r>
          </a:p>
          <a:p>
            <a:pPr lvl="1"/>
            <a:r>
              <a:rPr lang="en-US" dirty="0" smtClean="0"/>
              <a:t>Concatenation can be as effective as averaging in circumstances such as these.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of the descriptors are being computed and will be available to run histograms on over the weekend. </a:t>
            </a:r>
          </a:p>
          <a:p>
            <a:r>
              <a:rPr lang="en-US" dirty="0" smtClean="0"/>
              <a:t>Code is in place to generate the histograms, as well as ‘fuse’ them before going into the SVM.</a:t>
            </a:r>
          </a:p>
          <a:p>
            <a:r>
              <a:rPr lang="en-US" dirty="0" smtClean="0"/>
              <a:t>Actual results should be available for next week.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of high-level feature ‘Doorway’ using fusion of histograms.</a:t>
            </a:r>
            <a:endParaRPr lang="en-US" dirty="0" smtClean="0"/>
          </a:p>
          <a:p>
            <a:r>
              <a:rPr lang="en-US" dirty="0" smtClean="0"/>
              <a:t>Combine cross validation code with this week’s work to get some truly meaningful results.</a:t>
            </a:r>
          </a:p>
          <a:p>
            <a:pPr lvl="1"/>
            <a:r>
              <a:rPr lang="en-US" dirty="0" smtClean="0"/>
              <a:t>Meaningful in the sense that they should give an accurate portrayal of accuracies to expect.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</TotalTime>
  <Words>241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REU: Week 9</vt:lpstr>
      <vt:lpstr>Overview</vt:lpstr>
      <vt:lpstr>Precomputing Histograms</vt:lpstr>
      <vt:lpstr>Histograms </vt:lpstr>
      <vt:lpstr>Fusion</vt:lpstr>
      <vt:lpstr>Results </vt:lpstr>
      <vt:lpstr>Next Week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REU: Week 9</dc:title>
  <dc:creator>Sean McMillan</dc:creator>
  <cp:lastModifiedBy>Sean McMillan</cp:lastModifiedBy>
  <cp:revision>4</cp:revision>
  <dcterms:created xsi:type="dcterms:W3CDTF">2009-07-17T01:12:28Z</dcterms:created>
  <dcterms:modified xsi:type="dcterms:W3CDTF">2009-07-17T01:49:28Z</dcterms:modified>
</cp:coreProperties>
</file>