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3" r:id="rId3"/>
    <p:sldId id="265" r:id="rId4"/>
    <p:sldId id="266" r:id="rId5"/>
    <p:sldId id="262" r:id="rId6"/>
    <p:sldId id="268" r:id="rId7"/>
    <p:sldId id="270" r:id="rId8"/>
    <p:sldId id="269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27" autoAdjust="0"/>
    <p:restoredTop sz="94660"/>
  </p:normalViewPr>
  <p:slideViewPr>
    <p:cSldViewPr>
      <p:cViewPr varScale="1">
        <p:scale>
          <a:sx n="72" d="100"/>
          <a:sy n="72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2C5C9-410D-455A-8913-4C27EB1A46C8}" type="datetimeFigureOut">
              <a:rPr lang="en-US"/>
              <a:pPr>
                <a:defRPr/>
              </a:pPr>
              <a:t>7/10/2009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7CBFA-ED43-48EE-B006-0C2FCB4B1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B3F60-9491-4129-9D50-CE797BD924F3}" type="datetimeFigureOut">
              <a:rPr lang="en-US"/>
              <a:pPr>
                <a:defRPr/>
              </a:pPr>
              <a:t>7/10/2009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C3C1B-9A66-4A57-B3D8-CD718C151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1632-268E-4384-9CAE-B79F3147F9D3}" type="datetimeFigureOut">
              <a:rPr lang="en-US"/>
              <a:pPr>
                <a:defRPr/>
              </a:pPr>
              <a:t>7/10/2009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1669A-3209-41DB-8E1E-D2B2D28A3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8626-75A6-4AF6-B122-89683EE729CD}" type="datetimeFigureOut">
              <a:rPr lang="en-US"/>
              <a:pPr>
                <a:defRPr/>
              </a:pPr>
              <a:t>7/10/2009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FB7FD-967F-4B70-8604-E27A42192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666B6-5D9F-4CF1-8569-5222223DE8EF}" type="datetimeFigureOut">
              <a:rPr lang="en-US"/>
              <a:pPr>
                <a:defRPr/>
              </a:pPr>
              <a:t>7/10/2009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A1D10-0D6E-4596-BEE0-6A0DD8F74D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33251-74A1-4603-88D7-D49266972F78}" type="datetimeFigureOut">
              <a:rPr lang="en-US"/>
              <a:pPr>
                <a:defRPr/>
              </a:pPr>
              <a:t>7/10/2009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4A132-22B5-40A3-A164-219C7C198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4270C-473D-4A48-861F-49B90915AD86}" type="datetimeFigureOut">
              <a:rPr lang="en-US"/>
              <a:pPr>
                <a:defRPr/>
              </a:pPr>
              <a:t>7/10/2009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4F795-FA93-480C-B8D0-9CFCC061D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71C08-D0F5-44BB-864F-BAAE9B69F664}" type="datetimeFigureOut">
              <a:rPr lang="en-US"/>
              <a:pPr>
                <a:defRPr/>
              </a:pPr>
              <a:t>7/10/2009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42CB9-1416-45D1-8C94-20656162D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12D91-ED3A-4130-B45D-075D70E7E3A2}" type="datetimeFigureOut">
              <a:rPr lang="en-US"/>
              <a:pPr>
                <a:defRPr/>
              </a:pPr>
              <a:t>7/10/2009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1248A-7D46-4FFF-9EBC-A0278776D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4876E-7834-4A08-B896-A88683230077}" type="datetimeFigureOut">
              <a:rPr lang="en-US"/>
              <a:pPr>
                <a:defRPr/>
              </a:pPr>
              <a:t>7/10/2009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C805F-29F3-44DF-9E69-71087CAA9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46EF5-468A-4D5B-B84E-EBDEE4345F3E}" type="datetimeFigureOut">
              <a:rPr lang="en-US"/>
              <a:pPr>
                <a:defRPr/>
              </a:pPr>
              <a:t>7/10/2009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5BCCB-3276-4756-989E-8C427AFA3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E91913-607E-468B-B034-576CB29F7A16}" type="datetimeFigureOut">
              <a:rPr lang="en-US"/>
              <a:pPr>
                <a:defRPr/>
              </a:pPr>
              <a:t>7/10/2009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EE3544-EA32-466D-A162-3BC00019A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4" r:id="rId2"/>
    <p:sldLayoutId id="2147483793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4" r:id="rId9"/>
    <p:sldLayoutId id="2147483790" r:id="rId10"/>
    <p:sldLayoutId id="214748379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REU Report Meetings – Week </a:t>
            </a: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en-US" dirty="0" smtClean="0"/>
              <a:t>Silvino Barreiros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533400"/>
            <a:ext cx="7772400" cy="990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New This Week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225" y="1828800"/>
            <a:ext cx="7772400" cy="3886200"/>
          </a:xfrm>
        </p:spPr>
        <p:txBody>
          <a:bodyPr>
            <a:normAutofit/>
          </a:bodyPr>
          <a:lstStyle/>
          <a:p>
            <a:pPr fontAlgn="auto">
              <a:spcAft>
                <a:spcPts val="120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2800" dirty="0" smtClean="0"/>
              <a:t> </a:t>
            </a:r>
            <a:r>
              <a:rPr lang="en-US" sz="2800" dirty="0" err="1" smtClean="0"/>
              <a:t>openCV</a:t>
            </a:r>
            <a:r>
              <a:rPr lang="en-US" sz="2800" dirty="0" smtClean="0"/>
              <a:t> code to duplicate images</a:t>
            </a:r>
            <a:endParaRPr lang="en-US" sz="2800" dirty="0" smtClean="0"/>
          </a:p>
          <a:p>
            <a:pPr fontAlgn="auto">
              <a:spcAft>
                <a:spcPts val="120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2800" dirty="0" smtClean="0"/>
              <a:t> Bootstrapping</a:t>
            </a:r>
          </a:p>
          <a:p>
            <a:pPr lvl="1" fontAlgn="auto">
              <a:spcAft>
                <a:spcPts val="120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2400" dirty="0" smtClean="0"/>
              <a:t>Code Modified</a:t>
            </a:r>
          </a:p>
          <a:p>
            <a:pPr lvl="1" fontAlgn="auto">
              <a:spcAft>
                <a:spcPts val="120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2400" dirty="0" smtClean="0"/>
              <a:t>Continued Testing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533400"/>
            <a:ext cx="7772400" cy="990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smtClean="0"/>
              <a:t>Bootstrapping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224" y="1828800"/>
            <a:ext cx="8004175" cy="3886200"/>
          </a:xfrm>
        </p:spPr>
        <p:txBody>
          <a:bodyPr>
            <a:normAutofit/>
          </a:bodyPr>
          <a:lstStyle/>
          <a:p>
            <a:pPr fontAlgn="auto">
              <a:spcAft>
                <a:spcPts val="120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2800" dirty="0" smtClean="0"/>
              <a:t> Train on the hardest images</a:t>
            </a:r>
          </a:p>
          <a:p>
            <a:pPr fontAlgn="auto">
              <a:spcAft>
                <a:spcPts val="120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2800" dirty="0" smtClean="0"/>
              <a:t> Test images with high PFA moved to train set</a:t>
            </a:r>
          </a:p>
          <a:p>
            <a:pPr lvl="1" fontAlgn="auto">
              <a:spcAft>
                <a:spcPts val="120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2400" dirty="0" smtClean="0"/>
              <a:t>Images in training replaced</a:t>
            </a:r>
          </a:p>
          <a:p>
            <a:pPr lvl="1" fontAlgn="auto">
              <a:spcAft>
                <a:spcPts val="120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2400" dirty="0" smtClean="0"/>
              <a:t>Keeps the training set from growing to large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533400"/>
            <a:ext cx="7772400" cy="990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smtClean="0"/>
              <a:t>Bootstrapping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224" y="1828800"/>
            <a:ext cx="8004175" cy="4800600"/>
          </a:xfrm>
        </p:spPr>
        <p:txBody>
          <a:bodyPr>
            <a:normAutofit/>
          </a:bodyPr>
          <a:lstStyle/>
          <a:p>
            <a:pPr fontAlgn="auto">
              <a:spcAft>
                <a:spcPts val="120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 </a:t>
            </a:r>
            <a:r>
              <a:rPr lang="en-US" sz="2000" dirty="0" smtClean="0"/>
              <a:t>New</a:t>
            </a:r>
            <a:r>
              <a:rPr lang="en-US" sz="2000" dirty="0" smtClean="0"/>
              <a:t> </a:t>
            </a:r>
            <a:r>
              <a:rPr lang="en-US" sz="2000" dirty="0" smtClean="0"/>
              <a:t>P</a:t>
            </a:r>
            <a:r>
              <a:rPr lang="en-US" sz="2000" dirty="0" smtClean="0"/>
              <a:t>arameters</a:t>
            </a:r>
            <a:endParaRPr lang="en-US" sz="2000" dirty="0" smtClean="0"/>
          </a:p>
          <a:p>
            <a:pPr lvl="1" fontAlgn="auto">
              <a:spcAft>
                <a:spcPts val="120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Use all positive images. Match with negative</a:t>
            </a:r>
            <a:endParaRPr lang="en-US" dirty="0" smtClean="0"/>
          </a:p>
          <a:p>
            <a:pPr lvl="1" fontAlgn="auto">
              <a:spcAft>
                <a:spcPts val="120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All images moved with PFA over .5</a:t>
            </a:r>
            <a:endParaRPr lang="en-US" dirty="0" smtClean="0"/>
          </a:p>
          <a:p>
            <a:pPr lvl="1" fontAlgn="auto">
              <a:spcAft>
                <a:spcPts val="120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Negative sets distinct</a:t>
            </a:r>
            <a:endParaRPr lang="en-US" dirty="0" smtClean="0"/>
          </a:p>
          <a:p>
            <a:pPr lvl="1" fontAlgn="auto">
              <a:spcAft>
                <a:spcPts val="120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Duplicate positive images added to match growing negative set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0352" y="533400"/>
            <a:ext cx="7772400" cy="990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smtClean="0"/>
              <a:t>Initial Results</a:t>
            </a:r>
            <a:endParaRPr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530225" y="1828800"/>
            <a:ext cx="7772400" cy="4419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 Features Tested</a:t>
            </a:r>
          </a:p>
          <a:p>
            <a:pPr lvl="1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err="1" smtClean="0"/>
              <a:t>Airplane_flying</a:t>
            </a:r>
            <a:r>
              <a:rPr lang="en-US" sz="2000" dirty="0" smtClean="0"/>
              <a:t>, Bus, Dog, Doorway and Person-eating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 Results</a:t>
            </a:r>
          </a:p>
          <a:p>
            <a:pPr lvl="1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/>
              <a:t>Each iteration produces varying results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 Reasons</a:t>
            </a:r>
          </a:p>
          <a:p>
            <a:pPr lvl="1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/>
              <a:t>Not enough positive images used </a:t>
            </a:r>
          </a:p>
          <a:p>
            <a:pPr lvl="1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/>
              <a:t>Images moved from the training set are better then ones moved 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0352" y="228600"/>
            <a:ext cx="7772400" cy="1752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smtClean="0"/>
              <a:t>Results</a:t>
            </a:r>
            <a:br>
              <a:rPr smtClean="0"/>
            </a:br>
            <a:r>
              <a:rPr smtClean="0"/>
              <a:t>Airplane_flying</a:t>
            </a:r>
            <a:endParaRPr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530225" y="1828800"/>
            <a:ext cx="7772400" cy="4419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endParaRPr lang="en-US" sz="2000" dirty="0" smtClean="0"/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n-US" sz="20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2209800"/>
          <a:ext cx="77724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Iteration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Train 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Set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124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132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156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0352" y="228600"/>
            <a:ext cx="7772400" cy="1752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smtClean="0"/>
              <a:t>Results</a:t>
            </a:r>
            <a:br>
              <a:rPr smtClean="0"/>
            </a:br>
            <a:r>
              <a:rPr smtClean="0"/>
              <a:t>Boat_Ship</a:t>
            </a:r>
            <a:endParaRPr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530225" y="1828800"/>
            <a:ext cx="7772400" cy="4419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endParaRPr lang="en-US" sz="2000" dirty="0" smtClean="0"/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n-US" sz="20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2209800"/>
          <a:ext cx="7772400" cy="260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Iteration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Train 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Set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0352" y="533400"/>
            <a:ext cx="7772400" cy="990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smtClean="0"/>
              <a:t>Current Testing</a:t>
            </a:r>
            <a:endParaRPr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530225" y="1828800"/>
            <a:ext cx="7772400" cy="2971800"/>
          </a:xfrm>
        </p:spPr>
        <p:txBody>
          <a:bodyPr/>
          <a:lstStyle/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en-US" sz="2800" dirty="0" smtClean="0"/>
              <a:t> Started testing on harder features</a:t>
            </a: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en-US" sz="2800" dirty="0" smtClean="0"/>
              <a:t> Airplane Flying, Doorway… etc</a:t>
            </a: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en-US" sz="2800" dirty="0" smtClean="0"/>
              <a:t> After testing complete change parameters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0352" y="533400"/>
            <a:ext cx="7772400" cy="990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smtClean="0"/>
              <a:t>Goals For Next Week</a:t>
            </a:r>
            <a:endParaRPr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530225" y="1828800"/>
            <a:ext cx="7772400" cy="2971800"/>
          </a:xfrm>
        </p:spPr>
        <p:txBody>
          <a:bodyPr/>
          <a:lstStyle/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/>
              <a:t>Finish testing on all features</a:t>
            </a: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/>
              <a:t>Cross Validation to test positive images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249</TotalTime>
  <Words>246</Words>
  <Application>Microsoft Office PowerPoint</Application>
  <PresentationFormat>On-screen Show (4:3)</PresentationFormat>
  <Paragraphs>99</Paragraphs>
  <Slides>9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REU Report Meetings – Week 8</vt:lpstr>
      <vt:lpstr>New This Week</vt:lpstr>
      <vt:lpstr>Bootstrapping</vt:lpstr>
      <vt:lpstr>Bootstrapping</vt:lpstr>
      <vt:lpstr>Initial Results</vt:lpstr>
      <vt:lpstr>Results Airplane_flying</vt:lpstr>
      <vt:lpstr>Results Boat_Ship</vt:lpstr>
      <vt:lpstr>Current Testing</vt:lpstr>
      <vt:lpstr>Goals For Next Week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 Report Meetings – Week 1</dc:title>
  <dc:creator>Silvino</dc:creator>
  <cp:lastModifiedBy>Silvino</cp:lastModifiedBy>
  <cp:revision>34</cp:revision>
  <dcterms:created xsi:type="dcterms:W3CDTF">2009-05-22T07:34:27Z</dcterms:created>
  <dcterms:modified xsi:type="dcterms:W3CDTF">2009-07-10T13:11:30Z</dcterms:modified>
</cp:coreProperties>
</file>