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7"/>
  </p:notesMasterIdLst>
  <p:sldIdLst>
    <p:sldId id="256" r:id="rId2"/>
    <p:sldId id="258" r:id="rId3"/>
    <p:sldId id="260" r:id="rId4"/>
    <p:sldId id="259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cat>
            <c:strRef>
              <c:f>Sheet1!$A$2:$A$5</c:f>
              <c:strCache>
                <c:ptCount val="4"/>
                <c:pt idx="0">
                  <c:v>Computer Vision</c:v>
                </c:pt>
                <c:pt idx="1">
                  <c:v>Eating</c:v>
                </c:pt>
                <c:pt idx="2">
                  <c:v>Powerpoint about myself</c:v>
                </c:pt>
                <c:pt idx="3">
                  <c:v>Learning Matlab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0.34</c:v>
                </c:pt>
                <c:pt idx="2">
                  <c:v>7.4999999999999997E-2</c:v>
                </c:pt>
                <c:pt idx="3">
                  <c:v>1.9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EB29F-A93B-4633-9B85-432F8177313A}" type="datetimeFigureOut">
              <a:rPr lang="en-US" smtClean="0"/>
              <a:t>5/21/2010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FB3AE4-5233-48FF-B8A6-05AE2CAEB51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FB3AE4-5233-48FF-B8A6-05AE2CAEB515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/>
          <p:nvPr/>
        </p:nvGrpSpPr>
        <p:grpSpPr>
          <a:xfrm>
            <a:off x="0" y="3268345"/>
            <a:ext cx="9144000" cy="146304"/>
            <a:chOff x="0" y="3268345"/>
            <a:chExt cx="9144000" cy="14630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924800" cy="14700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2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39712" y="6356350"/>
            <a:ext cx="1868424" cy="365125"/>
          </a:xfrm>
        </p:spPr>
        <p:txBody>
          <a:bodyPr/>
          <a:lstStyle/>
          <a:p>
            <a:fld id="{755CB78C-A1DB-4590-A426-ECE04A16D38E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 rot="5400000" flipH="1">
            <a:off x="3332988" y="3384804"/>
            <a:ext cx="6867144" cy="73152"/>
            <a:chOff x="0" y="3268345"/>
            <a:chExt cx="9144000" cy="146304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3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2" y="4406900"/>
            <a:ext cx="7827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2667000"/>
            <a:ext cx="7827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12"/>
          <p:cNvGrpSpPr/>
          <p:nvPr/>
        </p:nvGrpSpPr>
        <p:grpSpPr>
          <a:xfrm flipH="1">
            <a:off x="0" y="4228465"/>
            <a:ext cx="9144000" cy="146304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10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37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71600"/>
            <a:ext cx="3008313" cy="4754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13"/>
          <p:cNvGrpSpPr/>
          <p:nvPr/>
        </p:nvGrpSpPr>
        <p:grpSpPr>
          <a:xfrm flipH="1">
            <a:off x="0" y="11430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15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45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fld id="{755CB78C-A1DB-4590-A426-ECE04A16D38E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ysClr val="windowText" lastClr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024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fld id="{04898DCB-7F40-44A7-9C91-4B172A243C8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ln>
            <a:noFill/>
          </a:ln>
          <a:solidFill>
            <a:srgbClr val="FFFFFF"/>
          </a:solidFill>
          <a:effectLst>
            <a:glow rad="101600">
              <a:schemeClr val="tx2"/>
            </a:glo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 2" pitchFamily="18" charset="2"/>
        <a:buChar char="¥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/>
        </a:buClr>
        <a:buSzPct val="60000"/>
        <a:buFont typeface="Wingdings 2" pitchFamily="18" charset="2"/>
        <a:buChar char="¥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5"/>
        </a:buClr>
        <a:buSzPct val="57000"/>
        <a:buFont typeface="Wingdings 2" pitchFamily="18" charset="2"/>
        <a:buChar char="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6"/>
        </a:buClr>
        <a:buSzPct val="55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SzPct val="50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REU Report Meeting Week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Patrick Hynes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Tallahassee, FL</a:t>
            </a:r>
          </a:p>
          <a:p>
            <a:r>
              <a:rPr lang="en-US" dirty="0" smtClean="0"/>
              <a:t>Junior at UCF</a:t>
            </a:r>
          </a:p>
          <a:p>
            <a:r>
              <a:rPr lang="en-US" dirty="0" smtClean="0"/>
              <a:t>Computer Science</a:t>
            </a:r>
          </a:p>
          <a:p>
            <a:r>
              <a:rPr lang="en-US" dirty="0" smtClean="0"/>
              <a:t>Main interest, intelligent systems</a:t>
            </a:r>
          </a:p>
          <a:p>
            <a:r>
              <a:rPr lang="en-US" dirty="0" smtClean="0"/>
              <a:t>Robotics, computer vision, artificial intelligence, machine learning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me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Vice President UNA-UCF</a:t>
            </a:r>
          </a:p>
          <a:p>
            <a:r>
              <a:rPr lang="en-US" dirty="0" smtClean="0"/>
              <a:t>Android phone programming</a:t>
            </a:r>
          </a:p>
          <a:p>
            <a:r>
              <a:rPr lang="en-US" dirty="0" smtClean="0"/>
              <a:t>Tennis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interests and hobbies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Matlab</a:t>
            </a:r>
            <a:endParaRPr lang="en-US" dirty="0" smtClean="0"/>
          </a:p>
          <a:p>
            <a:r>
              <a:rPr lang="en-US" dirty="0" smtClean="0"/>
              <a:t>Vision Concepts</a:t>
            </a:r>
            <a:br>
              <a:rPr lang="en-US" dirty="0" smtClean="0"/>
            </a:br>
            <a:r>
              <a:rPr lang="en-US" dirty="0" smtClean="0"/>
              <a:t>-Convolution</a:t>
            </a:r>
            <a:br>
              <a:rPr lang="en-US" dirty="0" smtClean="0"/>
            </a:br>
            <a:r>
              <a:rPr lang="en-US" dirty="0" smtClean="0"/>
              <a:t>-Edge detection</a:t>
            </a:r>
            <a:br>
              <a:rPr lang="en-US" dirty="0" smtClean="0"/>
            </a:br>
            <a:r>
              <a:rPr lang="en-US" dirty="0" smtClean="0"/>
              <a:t>-Features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I’ve learned thus far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500188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I’ve thought about this week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untain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Mountain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untain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</a:schemeClr>
              <a:schemeClr val="phClr">
                <a:tint val="55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</Template>
  <TotalTime>863</TotalTime>
  <Words>59</Words>
  <Application>Microsoft Office PowerPoint</Application>
  <PresentationFormat>On-screen Show (4:3)</PresentationFormat>
  <Paragraphs>17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Mountain</vt:lpstr>
      <vt:lpstr>REU Report Meeting Week 1</vt:lpstr>
      <vt:lpstr>About me</vt:lpstr>
      <vt:lpstr>Other interests and hobbies</vt:lpstr>
      <vt:lpstr>Things I’ve learned thus far</vt:lpstr>
      <vt:lpstr>What I’ve thought about this week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 Report Meeting Week 1</dc:title>
  <dc:creator>Patrick</dc:creator>
  <cp:lastModifiedBy>Patrick</cp:lastModifiedBy>
  <cp:revision>14</cp:revision>
  <dcterms:created xsi:type="dcterms:W3CDTF">2010-05-20T23:03:19Z</dcterms:created>
  <dcterms:modified xsi:type="dcterms:W3CDTF">2010-05-21T13:27:10Z</dcterms:modified>
</cp:coreProperties>
</file>