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62" autoAdjust="0"/>
    <p:restoredTop sz="94737" autoAdjust="0"/>
  </p:normalViewPr>
  <p:slideViewPr>
    <p:cSldViewPr>
      <p:cViewPr varScale="1">
        <p:scale>
          <a:sx n="66" d="100"/>
          <a:sy n="66" d="100"/>
        </p:scale>
        <p:origin x="-4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EB29F-A93B-4633-9B85-432F8177313A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B3AE4-5233-48FF-B8A6-05AE2CAEB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755CB78C-A1DB-4590-A426-ECE04A16D38E}" type="datetimeFigureOut">
              <a:rPr lang="en-US" smtClean="0"/>
              <a:pPr/>
              <a:t>8/6/2010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REU Report Meeting Week 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Hynes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600200" y="3810000"/>
          <a:ext cx="54864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Categories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Our 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Linear Kernel SVM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 training,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algn="ctr"/>
                      <a:r>
                        <a:rPr lang="en-US" baseline="0" dirty="0" smtClean="0"/>
                        <a:t>6 testing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Youtube</a:t>
            </a:r>
            <a:r>
              <a:rPr lang="en-US" dirty="0" smtClean="0"/>
              <a:t> One-shot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905000"/>
            <a:ext cx="720254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100 Randomly pulled sets of categories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SVM run 100 times on different images</a:t>
            </a:r>
          </a:p>
          <a:p>
            <a:pPr marL="514350" indent="-514350"/>
            <a:r>
              <a:rPr lang="en-US" sz="3200" dirty="0" smtClean="0"/>
              <a:t>	 from each set</a:t>
            </a:r>
          </a:p>
          <a:p>
            <a:pPr marL="514350" indent="-514350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the weekend, test histogram intersection kernel SVM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4668</TotalTime>
  <Words>46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Mountain</vt:lpstr>
      <vt:lpstr>REU Report Meeting Week 12</vt:lpstr>
      <vt:lpstr>Youtube One-shot</vt:lpstr>
      <vt:lpstr>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 Report Meeting Week 1</dc:title>
  <dc:creator>Patrick</dc:creator>
  <cp:lastModifiedBy>Patrick</cp:lastModifiedBy>
  <cp:revision>65</cp:revision>
  <dcterms:created xsi:type="dcterms:W3CDTF">2010-05-20T23:03:19Z</dcterms:created>
  <dcterms:modified xsi:type="dcterms:W3CDTF">2010-08-06T14:41:43Z</dcterms:modified>
</cp:coreProperties>
</file>