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2"/>
  </p:notesMasterIdLst>
  <p:sldIdLst>
    <p:sldId id="256" r:id="rId2"/>
    <p:sldId id="264" r:id="rId3"/>
    <p:sldId id="263" r:id="rId4"/>
    <p:sldId id="260" r:id="rId5"/>
    <p:sldId id="266" r:id="rId6"/>
    <p:sldId id="261" r:id="rId7"/>
    <p:sldId id="267" r:id="rId8"/>
    <p:sldId id="262" r:id="rId9"/>
    <p:sldId id="265" r:id="rId10"/>
    <p:sldId id="25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EB29F-A93B-4633-9B85-432F8177313A}" type="datetimeFigureOut">
              <a:rPr lang="en-US" smtClean="0"/>
              <a:pPr/>
              <a:t>5/27/2010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B3AE4-5233-48FF-B8A6-05AE2CAEB5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/>
          <p:nvPr/>
        </p:nvGrpSpPr>
        <p:grpSpPr>
          <a:xfrm>
            <a:off x="0" y="3268345"/>
            <a:ext cx="9144000" cy="146304"/>
            <a:chOff x="0" y="3268345"/>
            <a:chExt cx="9144000" cy="14630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52600"/>
            <a:ext cx="7924800" cy="1470025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CB78C-A1DB-4590-A426-ECE04A16D38E}" type="datetimeFigureOut">
              <a:rPr lang="en-US" smtClean="0"/>
              <a:pPr/>
              <a:t>5/27/2010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8DCB-7F40-44A7-9C91-4B172A243C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CB78C-A1DB-4590-A426-ECE04A16D38E}" type="datetimeFigureOut">
              <a:rPr lang="en-US" smtClean="0"/>
              <a:pPr/>
              <a:t>5/27/2010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8DCB-7F40-44A7-9C91-4B172A243C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7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72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39712" y="6356350"/>
            <a:ext cx="1868424" cy="365125"/>
          </a:xfrm>
        </p:spPr>
        <p:txBody>
          <a:bodyPr/>
          <a:lstStyle/>
          <a:p>
            <a:fld id="{755CB78C-A1DB-4590-A426-ECE04A16D38E}" type="datetimeFigureOut">
              <a:rPr lang="en-US" smtClean="0"/>
              <a:pPr/>
              <a:t>5/27/2010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8DCB-7F40-44A7-9C91-4B172A243C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 flipH="1">
            <a:off x="3332988" y="3384804"/>
            <a:ext cx="6867144" cy="73152"/>
            <a:chOff x="0" y="3268345"/>
            <a:chExt cx="9144000" cy="146304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9616"/>
            <a:ext cx="8229600" cy="46265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CB78C-A1DB-4590-A426-ECE04A16D38E}" type="datetimeFigureOut">
              <a:rPr lang="en-US" smtClean="0"/>
              <a:pPr/>
              <a:t>5/27/2010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8DCB-7F40-44A7-9C91-4B172A243C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3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12" y="4406900"/>
            <a:ext cx="78272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2667000"/>
            <a:ext cx="78272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CB78C-A1DB-4590-A426-ECE04A16D38E}" type="datetimeFigureOut">
              <a:rPr lang="en-US" smtClean="0"/>
              <a:pPr/>
              <a:t>5/27/2010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8DCB-7F40-44A7-9C91-4B172A243C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2"/>
          <p:cNvGrpSpPr/>
          <p:nvPr/>
        </p:nvGrpSpPr>
        <p:grpSpPr>
          <a:xfrm flipH="1">
            <a:off x="0" y="4228465"/>
            <a:ext cx="9144000" cy="146304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CB78C-A1DB-4590-A426-ECE04A16D38E}" type="datetimeFigureOut">
              <a:rPr lang="en-US" smtClean="0"/>
              <a:pPr/>
              <a:t>5/27/2010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8DCB-7F40-44A7-9C91-4B172A243C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00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971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CB78C-A1DB-4590-A426-ECE04A16D38E}" type="datetimeFigureOut">
              <a:rPr lang="en-US" smtClean="0"/>
              <a:pPr/>
              <a:t>5/27/2010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8DCB-7F40-44A7-9C91-4B172A243C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CB78C-A1DB-4590-A426-ECE04A16D38E}" type="datetimeFigureOut">
              <a:rPr lang="en-US" smtClean="0"/>
              <a:pPr/>
              <a:t>5/27/2010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8DCB-7F40-44A7-9C91-4B172A243C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12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CB78C-A1DB-4590-A426-ECE04A16D38E}" type="datetimeFigureOut">
              <a:rPr lang="en-US" smtClean="0"/>
              <a:pPr/>
              <a:t>5/27/2010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8DCB-7F40-44A7-9C91-4B172A243C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10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937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4754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71600"/>
            <a:ext cx="3008313" cy="4754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CB78C-A1DB-4590-A426-ECE04A16D38E}" type="datetimeFigureOut">
              <a:rPr lang="en-US" smtClean="0"/>
              <a:pPr/>
              <a:t>5/27/2010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8DCB-7F40-44A7-9C91-4B172A243C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13"/>
          <p:cNvGrpSpPr/>
          <p:nvPr/>
        </p:nvGrpSpPr>
        <p:grpSpPr>
          <a:xfrm flipH="1">
            <a:off x="0" y="11430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801368" y="685800"/>
            <a:ext cx="5495544" cy="3886200"/>
          </a:xfrm>
          <a:solidFill>
            <a:schemeClr val="accent1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/>
          </a:scene3d>
          <a:sp3d contourW="12700" prstMaterial="softEdge">
            <a:bevelT prst="cross"/>
            <a:contourClr>
              <a:srgbClr val="FFFFFF"/>
            </a:contourClr>
          </a:sp3d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CB78C-A1DB-4590-A426-ECE04A16D38E}" type="datetimeFigureOut">
              <a:rPr lang="en-US" smtClean="0"/>
              <a:pPr/>
              <a:t>5/27/2010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8DCB-7F40-44A7-9C91-4B172A243C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15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26" y="0"/>
            <a:ext cx="9144000" cy="6286520"/>
          </a:xfrm>
          <a:prstGeom prst="rect">
            <a:avLst/>
          </a:prstGeom>
          <a:gradFill flip="none" rotWithShape="1">
            <a:gsLst>
              <a:gs pos="1000">
                <a:schemeClr val="bg2">
                  <a:alpha val="0"/>
                </a:schemeClr>
              </a:gs>
              <a:gs pos="100000">
                <a:schemeClr val="bg1">
                  <a:alpha val="92000"/>
                </a:schemeClr>
              </a:gs>
            </a:gsLst>
            <a:lin ang="16200000" scaled="1"/>
            <a:tileRect/>
          </a:gradFill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453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fld id="{755CB78C-A1DB-4590-A426-ECE04A16D38E}" type="datetimeFigureOut">
              <a:rPr lang="en-US" smtClean="0"/>
              <a:pPr/>
              <a:t>5/27/2010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024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ysClr val="windowText" lastClr="000000"/>
                </a:solidFill>
              </a:defRPr>
            </a:lvl1pPr>
          </a:lstStyle>
          <a:p>
            <a:fld id="{04898DCB-7F40-44A7-9C91-4B172A243C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ln>
            <a:noFill/>
          </a:ln>
          <a:solidFill>
            <a:srgbClr val="FFFFFF"/>
          </a:solidFill>
          <a:effectLst>
            <a:glow rad="101600">
              <a:schemeClr val="tx2"/>
            </a:glo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Wingdings 2" pitchFamily="18" charset="2"/>
        <a:buChar char="¥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/>
        </a:buClr>
        <a:buSzPct val="60000"/>
        <a:buFont typeface="Wingdings 2" pitchFamily="18" charset="2"/>
        <a:buChar char="¥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SzPct val="57000"/>
        <a:buFont typeface="Wingdings 2" pitchFamily="18" charset="2"/>
        <a:buChar char="¥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/>
        </a:buClr>
        <a:buSzPct val="55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SzPct val="50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REU Report Meeting Week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Patrick Hynes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One-Shot recognition</a:t>
            </a:r>
          </a:p>
          <a:p>
            <a:r>
              <a:rPr lang="en-US" dirty="0" err="1" smtClean="0"/>
              <a:t>Facebook</a:t>
            </a:r>
            <a:r>
              <a:rPr lang="en-US" dirty="0" smtClean="0"/>
              <a:t> Project</a:t>
            </a:r>
          </a:p>
          <a:p>
            <a:r>
              <a:rPr lang="en-US" smtClean="0"/>
              <a:t>3D from phone</a:t>
            </a:r>
            <a:endParaRPr lang="en-US" dirty="0" smtClean="0"/>
          </a:p>
          <a:p>
            <a:r>
              <a:rPr lang="en-US" dirty="0" err="1" smtClean="0"/>
              <a:t>LaViola’s</a:t>
            </a:r>
            <a:r>
              <a:rPr lang="en-US" dirty="0" smtClean="0"/>
              <a:t> Depth to Skeletal Structure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Topics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rowd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14800" y="1676400"/>
            <a:ext cx="5410199" cy="405764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 - Means</a:t>
            </a:r>
            <a:endParaRPr lang="en-US" dirty="0"/>
          </a:p>
        </p:txBody>
      </p:sp>
      <p:pic>
        <p:nvPicPr>
          <p:cNvPr id="5" name="Picture 4" descr="image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81200"/>
            <a:ext cx="4518598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nd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524000"/>
            <a:ext cx="6817783" cy="511333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 - Means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n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371601"/>
            <a:ext cx="8631107" cy="562443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 - Means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Flow</a:t>
            </a:r>
            <a:endParaRPr lang="en-US" dirty="0"/>
          </a:p>
        </p:txBody>
      </p:sp>
      <p:pic>
        <p:nvPicPr>
          <p:cNvPr id="3074" name="Picture 2" descr="C:\Users\Patrick\Documents\Vision REU\LK\results\L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20" y="1524000"/>
            <a:ext cx="8653493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Flow</a:t>
            </a:r>
            <a:endParaRPr lang="en-US" dirty="0"/>
          </a:p>
        </p:txBody>
      </p:sp>
      <p:pic>
        <p:nvPicPr>
          <p:cNvPr id="2050" name="Picture 2" descr="C:\Users\Patrick\Documents\Vision REU\LK\results\LKHP-2,3,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57399" y="1143000"/>
            <a:ext cx="12573000" cy="6056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20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2209800"/>
            <a:ext cx="4876800" cy="3657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removal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Removal</a:t>
            </a:r>
            <a:endParaRPr lang="en-US" dirty="0"/>
          </a:p>
        </p:txBody>
      </p:sp>
      <p:pic>
        <p:nvPicPr>
          <p:cNvPr id="7" name="Content Placeholder 6" descr="Frame1200Gauss2Thr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5800" y="1981200"/>
            <a:ext cx="4876800" cy="4000000"/>
          </a:xfrm>
        </p:spPr>
      </p:pic>
      <p:pic>
        <p:nvPicPr>
          <p:cNvPr id="8" name="Picture 7" descr="Frame1200Median20Thr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04800" y="1981200"/>
            <a:ext cx="5029200" cy="400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81200" y="6096000"/>
            <a:ext cx="85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Median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562600" y="6096000"/>
            <a:ext cx="2803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Single Gaussian Distribution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Flow for Video Frame</a:t>
            </a:r>
            <a:endParaRPr lang="en-US" dirty="0"/>
          </a:p>
        </p:txBody>
      </p:sp>
      <p:pic>
        <p:nvPicPr>
          <p:cNvPr id="1026" name="Picture 2" descr="C:\Users\Patrick\Documents\Vision REU\LK\results\12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905000"/>
            <a:ext cx="5334001" cy="4000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untain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Mountain">
      <a:maj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HY 헤드라인 M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untain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50000">
              <a:schemeClr val="phClr">
                <a:tint val="2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68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br" rotWithShape="0">
              <a:srgbClr val="000000">
                <a:alpha val="0"/>
              </a:srgbClr>
            </a:outerShdw>
          </a:effectLst>
        </a:effectStyle>
        <a:effectStyle>
          <a:effectLst>
            <a:outerShdw blurRad="38100" dist="25400" dir="5400000" algn="ctr" rotWithShape="0">
              <a:srgbClr val="EBE9ED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b"/>
          </a:scene3d>
          <a:sp3d contourW="6350" prstMaterial="softEdge">
            <a:bevelT w="25400" h="25400"/>
            <a:contourClr>
              <a:schemeClr val="phClr">
                <a:tint val="9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reflection blurRad="12700" stA="40000" endPos="40000" dist="25400" dir="5400000" sy="-100000" rotWithShape="0"/>
          </a:effectLst>
          <a:scene3d>
            <a:camera prst="perspectiveFront"/>
            <a:lightRig rig="glow" dir="b"/>
          </a:scene3d>
          <a:sp3d contourW="6350" prstMaterial="softEdge">
            <a:bevelT w="50800" h="25400"/>
            <a:contourClr>
              <a:schemeClr val="phClr">
                <a:tint val="100000"/>
                <a:shade val="8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95000"/>
                <a:satMod val="100000"/>
              </a:schemeClr>
            </a:gs>
            <a:gs pos="100000">
              <a:schemeClr val="phClr">
                <a:tint val="10000"/>
                <a:satMod val="300000"/>
              </a:schemeClr>
            </a:gs>
          </a:gsLst>
          <a:lin ang="130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</a:schemeClr>
              <a:schemeClr val="phClr">
                <a:tint val="5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</Template>
  <TotalTime>1922</TotalTime>
  <Words>47</Words>
  <Application>Microsoft Office PowerPoint</Application>
  <PresentationFormat>On-screen Show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Mountain</vt:lpstr>
      <vt:lpstr>REU Report Meeting Week 2</vt:lpstr>
      <vt:lpstr>K - Means</vt:lpstr>
      <vt:lpstr>K - Means</vt:lpstr>
      <vt:lpstr>K - Means</vt:lpstr>
      <vt:lpstr>Optical Flow</vt:lpstr>
      <vt:lpstr>Optical Flow</vt:lpstr>
      <vt:lpstr>Background removal</vt:lpstr>
      <vt:lpstr>Background Removal</vt:lpstr>
      <vt:lpstr>Optical Flow for Video Frame</vt:lpstr>
      <vt:lpstr>Project Topics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 Report Meeting Week 1</dc:title>
  <dc:creator>Patrick</dc:creator>
  <cp:lastModifiedBy>Patrick</cp:lastModifiedBy>
  <cp:revision>22</cp:revision>
  <dcterms:created xsi:type="dcterms:W3CDTF">2010-05-20T23:03:19Z</dcterms:created>
  <dcterms:modified xsi:type="dcterms:W3CDTF">2010-05-28T15:50:11Z</dcterms:modified>
</cp:coreProperties>
</file>