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2"/>
  </p:notesMasterIdLst>
  <p:sldIdLst>
    <p:sldId id="256" r:id="rId2"/>
    <p:sldId id="259" r:id="rId3"/>
    <p:sldId id="260" r:id="rId4"/>
    <p:sldId id="257" r:id="rId5"/>
    <p:sldId id="258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EB29F-A93B-4633-9B85-432F8177313A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B3AE4-5233-48FF-B8A6-05AE2CAEB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755CB78C-A1DB-4590-A426-ECE04A16D38E}" type="datetimeFigureOut">
              <a:rPr lang="en-US" smtClean="0"/>
              <a:pPr/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REU Report Meeting Week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Patrick Hynes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Experimenting with </a:t>
            </a:r>
          </a:p>
          <a:p>
            <a:pPr lvl="1"/>
            <a:r>
              <a:rPr lang="en-US" dirty="0" smtClean="0"/>
              <a:t>different PCA data</a:t>
            </a:r>
          </a:p>
          <a:p>
            <a:pPr lvl="1"/>
            <a:r>
              <a:rPr lang="en-US" dirty="0" smtClean="0"/>
              <a:t>number of </a:t>
            </a:r>
            <a:r>
              <a:rPr lang="en-US" dirty="0" err="1" smtClean="0"/>
              <a:t>microsets</a:t>
            </a:r>
            <a:endParaRPr lang="en-US" dirty="0" smtClean="0"/>
          </a:p>
          <a:p>
            <a:pPr lvl="1"/>
            <a:r>
              <a:rPr lang="en-US" dirty="0" smtClean="0"/>
              <a:t>Proper number of iterations for optimization</a:t>
            </a:r>
          </a:p>
          <a:p>
            <a:pPr lvl="1"/>
            <a:r>
              <a:rPr lang="en-US" dirty="0" smtClean="0"/>
              <a:t>Increased one-shot repetitions in checking accuracy</a:t>
            </a:r>
          </a:p>
          <a:p>
            <a:pPr lvl="1"/>
            <a:r>
              <a:rPr lang="en-US" dirty="0" smtClean="0"/>
              <a:t>Averaging results from various data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to test and improve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shot recognition</a:t>
            </a:r>
          </a:p>
          <a:p>
            <a:pPr lvl="1"/>
            <a:r>
              <a:rPr lang="en-US" dirty="0" smtClean="0"/>
              <a:t>Extending to Action recognition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Animals with Attributes</a:t>
            </a:r>
            <a:endParaRPr lang="en-US" dirty="0"/>
          </a:p>
        </p:txBody>
      </p:sp>
      <p:pic>
        <p:nvPicPr>
          <p:cNvPr id="1027" name="Picture 3" descr="Z:\JPEGImages\elephant\elephant_0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486365"/>
            <a:ext cx="3148277" cy="3371635"/>
          </a:xfrm>
          <a:prstGeom prst="rect">
            <a:avLst/>
          </a:prstGeom>
          <a:noFill/>
        </p:spPr>
      </p:pic>
      <p:pic>
        <p:nvPicPr>
          <p:cNvPr id="1026" name="Picture 2" descr="Z:\JPEGImages\humpback+whale\humpback+whale_00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1295400"/>
            <a:ext cx="3810000" cy="2819400"/>
          </a:xfrm>
          <a:prstGeom prst="rect">
            <a:avLst/>
          </a:prstGeom>
          <a:noFill/>
        </p:spPr>
      </p:pic>
      <p:pic>
        <p:nvPicPr>
          <p:cNvPr id="4" name="Content Placeholder 3" descr="giant+panda_0367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0" y="1295400"/>
            <a:ext cx="4127500" cy="27654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ipt_kth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Goal, compare results to </a:t>
            </a:r>
            <a:r>
              <a:rPr lang="en-US" dirty="0" err="1" smtClean="0"/>
              <a:t>Fei-fei,Fergus</a:t>
            </a:r>
            <a:r>
              <a:rPr lang="en-US" dirty="0" smtClean="0"/>
              <a:t>, </a:t>
            </a:r>
            <a:r>
              <a:rPr lang="en-US" dirty="0" err="1" smtClean="0"/>
              <a:t>Perona</a:t>
            </a:r>
            <a:endParaRPr lang="en-US" dirty="0" smtClean="0"/>
          </a:p>
          <a:p>
            <a:r>
              <a:rPr lang="en-US" dirty="0" smtClean="0"/>
              <a:t>All 101 Categories</a:t>
            </a:r>
          </a:p>
          <a:p>
            <a:r>
              <a:rPr lang="en-US" dirty="0" smtClean="0"/>
              <a:t>Training set </a:t>
            </a:r>
            <a:r>
              <a:rPr lang="en-US" smtClean="0"/>
              <a:t>of 3,6,15 </a:t>
            </a:r>
            <a:r>
              <a:rPr lang="en-US" dirty="0" smtClean="0"/>
              <a:t>examples per class</a:t>
            </a:r>
          </a:p>
          <a:p>
            <a:r>
              <a:rPr lang="en-US" dirty="0" smtClean="0"/>
              <a:t>Testing set of 50 examples per class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Caltech 101 Experiments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Caltech 101 Images</a:t>
            </a:r>
            <a:endParaRPr lang="en-US" dirty="0"/>
          </a:p>
        </p:txBody>
      </p:sp>
      <p:pic>
        <p:nvPicPr>
          <p:cNvPr id="2050" name="Picture 2" descr="C:\Users\Patrick\Downloads\101_ObjectCategories\101_ObjectCategories\airplanes\image_01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09600" y="1447800"/>
            <a:ext cx="4994516" cy="1828800"/>
          </a:xfrm>
          <a:prstGeom prst="rect">
            <a:avLst/>
          </a:prstGeom>
          <a:noFill/>
        </p:spPr>
      </p:pic>
      <p:pic>
        <p:nvPicPr>
          <p:cNvPr id="2051" name="Picture 3" descr="C:\Users\Patrick\Downloads\101_ObjectCategories\101_ObjectCategories\water_lilly\image_00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191000"/>
            <a:ext cx="2819400" cy="2857500"/>
          </a:xfrm>
          <a:prstGeom prst="rect">
            <a:avLst/>
          </a:prstGeom>
          <a:noFill/>
        </p:spPr>
      </p:pic>
      <p:pic>
        <p:nvPicPr>
          <p:cNvPr id="2052" name="Picture 4" descr="C:\Users\Patrick\Downloads\101_ObjectCategories\101_ObjectCategories\soccer_ball\image_00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4714875"/>
            <a:ext cx="2857500" cy="2143125"/>
          </a:xfrm>
          <a:prstGeom prst="rect">
            <a:avLst/>
          </a:prstGeom>
          <a:noFill/>
        </p:spPr>
      </p:pic>
      <p:pic>
        <p:nvPicPr>
          <p:cNvPr id="2053" name="Picture 5" descr="C:\Users\Patrick\Downloads\101_ObjectCategories\101_ObjectCategories\panda\image_000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3800" y="1600200"/>
            <a:ext cx="1752600" cy="2857500"/>
          </a:xfrm>
          <a:prstGeom prst="rect">
            <a:avLst/>
          </a:prstGeom>
          <a:noFill/>
        </p:spPr>
      </p:pic>
      <p:pic>
        <p:nvPicPr>
          <p:cNvPr id="2054" name="Picture 6" descr="C:\Users\Patrick\Downloads\101_ObjectCategories\101_ObjectCategories\saxophone\image_001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6400" y="1143000"/>
            <a:ext cx="1457325" cy="2857500"/>
          </a:xfrm>
          <a:prstGeom prst="rect">
            <a:avLst/>
          </a:prstGeom>
          <a:noFill/>
        </p:spPr>
      </p:pic>
      <p:pic>
        <p:nvPicPr>
          <p:cNvPr id="2055" name="Picture 7" descr="C:\Users\Patrick\Downloads\101_ObjectCategories\101_ObjectCategories\Motorbikes\image_001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048000"/>
            <a:ext cx="2505075" cy="1390650"/>
          </a:xfrm>
          <a:prstGeom prst="rect">
            <a:avLst/>
          </a:prstGeom>
          <a:noFill/>
        </p:spPr>
      </p:pic>
      <p:pic>
        <p:nvPicPr>
          <p:cNvPr id="2057" name="Picture 9" descr="C:\Users\Patrick\Downloads\101_ObjectCategories\101_ObjectCategories\grand_piano\image_0010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86500" y="4152900"/>
            <a:ext cx="2857500" cy="2705100"/>
          </a:xfrm>
          <a:prstGeom prst="rect">
            <a:avLst/>
          </a:prstGeom>
          <a:noFill/>
        </p:spPr>
      </p:pic>
      <p:pic>
        <p:nvPicPr>
          <p:cNvPr id="2058" name="Picture 10" descr="C:\Users\Patrick\Downloads\101_ObjectCategories\101_ObjectCategories\binocular\image_002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72324" y="1219200"/>
            <a:ext cx="1971676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Working with Antonio to compare our results</a:t>
            </a:r>
          </a:p>
          <a:p>
            <a:r>
              <a:rPr lang="en-US" dirty="0" smtClean="0"/>
              <a:t>His code is using the same examples repeatedly,  mine is choosing examples from each category randomly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Results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Optimization Function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Results</a:t>
            </a:r>
            <a:endParaRPr lang="en-US" dirty="0"/>
          </a:p>
        </p:txBody>
      </p:sp>
      <p:pic>
        <p:nvPicPr>
          <p:cNvPr id="1026" name="Picture 2" descr="C:\Users\Patrick\Desktop\1-1-2-300-p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07712"/>
            <a:ext cx="4876799" cy="3407288"/>
          </a:xfrm>
          <a:prstGeom prst="rect">
            <a:avLst/>
          </a:prstGeom>
          <a:noFill/>
        </p:spPr>
      </p:pic>
      <p:pic>
        <p:nvPicPr>
          <p:cNvPr id="1027" name="Picture 3" descr="C:\Users\Patrick\Desktop\1-1-2-10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0334" y="2305140"/>
            <a:ext cx="4553666" cy="34098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PCA with 3 training examples</a:t>
            </a:r>
          </a:p>
          <a:p>
            <a:r>
              <a:rPr lang="en-US" dirty="0" smtClean="0"/>
              <a:t>3 training examples over 300 optimization iterations, 1 </a:t>
            </a:r>
            <a:r>
              <a:rPr lang="en-US" dirty="0" err="1" smtClean="0"/>
              <a:t>microset</a:t>
            </a:r>
            <a:r>
              <a:rPr lang="en-US" dirty="0" smtClean="0"/>
              <a:t>  8.21%  mean accuracy</a:t>
            </a:r>
          </a:p>
          <a:p>
            <a:r>
              <a:rPr lang="en-US" dirty="0" smtClean="0"/>
              <a:t>Using PCA over training and testing examples</a:t>
            </a:r>
          </a:p>
          <a:p>
            <a:r>
              <a:rPr lang="en-US" dirty="0" smtClean="0"/>
              <a:t>3 examples 1000 </a:t>
            </a:r>
            <a:r>
              <a:rPr lang="en-US" dirty="0" err="1" smtClean="0"/>
              <a:t>iter</a:t>
            </a:r>
            <a:r>
              <a:rPr lang="en-US" dirty="0" smtClean="0"/>
              <a:t>.  1microset 8.52% mean accuracy</a:t>
            </a:r>
          </a:p>
          <a:p>
            <a:r>
              <a:rPr lang="en-US" dirty="0" smtClean="0"/>
              <a:t>3 examples 600 </a:t>
            </a:r>
            <a:r>
              <a:rPr lang="en-US" dirty="0" err="1" smtClean="0"/>
              <a:t>iter</a:t>
            </a:r>
            <a:r>
              <a:rPr lang="en-US" dirty="0" smtClean="0"/>
              <a:t>. 10 </a:t>
            </a:r>
            <a:r>
              <a:rPr lang="en-US" dirty="0" err="1" smtClean="0"/>
              <a:t>microsets</a:t>
            </a:r>
            <a:r>
              <a:rPr lang="en-US" dirty="0" smtClean="0"/>
              <a:t> 9.28%</a:t>
            </a:r>
          </a:p>
          <a:p>
            <a:r>
              <a:rPr lang="en-US" dirty="0" smtClean="0"/>
              <a:t>6 examples 300 </a:t>
            </a:r>
            <a:r>
              <a:rPr lang="en-US" dirty="0" err="1" smtClean="0"/>
              <a:t>iter</a:t>
            </a:r>
            <a:r>
              <a:rPr lang="en-US" dirty="0" smtClean="0"/>
              <a:t>. 1 </a:t>
            </a:r>
            <a:r>
              <a:rPr lang="en-US" dirty="0" err="1" smtClean="0"/>
              <a:t>microset</a:t>
            </a:r>
            <a:r>
              <a:rPr lang="en-US" dirty="0" smtClean="0"/>
              <a:t> 10.37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Results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2160</TotalTime>
  <Words>166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Mountain</vt:lpstr>
      <vt:lpstr>REU Report Meeting Week 4</vt:lpstr>
      <vt:lpstr>Topic</vt:lpstr>
      <vt:lpstr>Animals with Attributes</vt:lpstr>
      <vt:lpstr>Slide 4</vt:lpstr>
      <vt:lpstr>Caltech 101 Experiments</vt:lpstr>
      <vt:lpstr>Caltech 101 Images</vt:lpstr>
      <vt:lpstr>Some Results</vt:lpstr>
      <vt:lpstr>Some Results</vt:lpstr>
      <vt:lpstr>Some Results</vt:lpstr>
      <vt:lpstr>Areas to test and improve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 Report Meeting Week 1</dc:title>
  <dc:creator>Patrick</dc:creator>
  <cp:lastModifiedBy>Patrick</cp:lastModifiedBy>
  <cp:revision>28</cp:revision>
  <dcterms:created xsi:type="dcterms:W3CDTF">2010-05-20T23:03:19Z</dcterms:created>
  <dcterms:modified xsi:type="dcterms:W3CDTF">2010-06-10T14:11:28Z</dcterms:modified>
</cp:coreProperties>
</file>