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0"/>
  </p:notesMasterIdLst>
  <p:sldIdLst>
    <p:sldId id="256" r:id="rId2"/>
    <p:sldId id="259" r:id="rId3"/>
    <p:sldId id="266" r:id="rId4"/>
    <p:sldId id="261" r:id="rId5"/>
    <p:sldId id="267" r:id="rId6"/>
    <p:sldId id="265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65" autoAdjust="0"/>
    <p:restoredTop sz="94660"/>
  </p:normalViewPr>
  <p:slideViewPr>
    <p:cSldViewPr>
      <p:cViewPr varScale="1">
        <p:scale>
          <a:sx n="64" d="100"/>
          <a:sy n="64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 smtClean="0"/>
              <a:t>shot recognition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Train </a:t>
            </a:r>
            <a:r>
              <a:rPr lang="en-US" dirty="0" smtClean="0"/>
              <a:t>on Caltech 256 </a:t>
            </a:r>
            <a:r>
              <a:rPr lang="en-US" dirty="0" smtClean="0"/>
              <a:t>categories</a:t>
            </a:r>
          </a:p>
          <a:p>
            <a:pPr lvl="1"/>
            <a:r>
              <a:rPr lang="en-US" dirty="0" smtClean="0"/>
              <a:t>30607 </a:t>
            </a:r>
            <a:r>
              <a:rPr lang="en-US" dirty="0" smtClean="0"/>
              <a:t>Images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Test one-shot on Caltech </a:t>
            </a:r>
            <a:r>
              <a:rPr lang="en-US" dirty="0" smtClean="0"/>
              <a:t>101</a:t>
            </a:r>
          </a:p>
          <a:p>
            <a:pPr lvl="1"/>
            <a:r>
              <a:rPr lang="en-US" dirty="0" smtClean="0"/>
              <a:t>9146 Images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Goal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Caltech 101 Images</a:t>
            </a:r>
            <a:endParaRPr lang="en-US" dirty="0"/>
          </a:p>
        </p:txBody>
      </p:sp>
      <p:pic>
        <p:nvPicPr>
          <p:cNvPr id="2050" name="Picture 2" descr="C:\Users\Patrick\Downloads\101_ObjectCategories\101_ObjectCategories\airplanes\image_01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9600" y="1447800"/>
            <a:ext cx="4994516" cy="1828800"/>
          </a:xfrm>
          <a:prstGeom prst="rect">
            <a:avLst/>
          </a:prstGeom>
          <a:noFill/>
        </p:spPr>
      </p:pic>
      <p:pic>
        <p:nvPicPr>
          <p:cNvPr id="2051" name="Picture 3" descr="C:\Users\Patrick\Downloads\101_ObjectCategories\101_ObjectCategories\water_lilly\image_0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91000"/>
            <a:ext cx="2819400" cy="2857500"/>
          </a:xfrm>
          <a:prstGeom prst="rect">
            <a:avLst/>
          </a:prstGeom>
          <a:noFill/>
        </p:spPr>
      </p:pic>
      <p:pic>
        <p:nvPicPr>
          <p:cNvPr id="2052" name="Picture 4" descr="C:\Users\Patrick\Downloads\101_ObjectCategories\101_ObjectCategories\soccer_ball\image_0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714875"/>
            <a:ext cx="2857500" cy="2143125"/>
          </a:xfrm>
          <a:prstGeom prst="rect">
            <a:avLst/>
          </a:prstGeom>
          <a:noFill/>
        </p:spPr>
      </p:pic>
      <p:pic>
        <p:nvPicPr>
          <p:cNvPr id="2053" name="Picture 5" descr="C:\Users\Patrick\Downloads\101_ObjectCategories\101_ObjectCategories\panda\image_0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1600200"/>
            <a:ext cx="1752600" cy="2857500"/>
          </a:xfrm>
          <a:prstGeom prst="rect">
            <a:avLst/>
          </a:prstGeom>
          <a:noFill/>
        </p:spPr>
      </p:pic>
      <p:pic>
        <p:nvPicPr>
          <p:cNvPr id="2054" name="Picture 6" descr="C:\Users\Patrick\Downloads\101_ObjectCategories\101_ObjectCategories\saxophone\image_001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1143000"/>
            <a:ext cx="1457325" cy="2857500"/>
          </a:xfrm>
          <a:prstGeom prst="rect">
            <a:avLst/>
          </a:prstGeom>
          <a:noFill/>
        </p:spPr>
      </p:pic>
      <p:pic>
        <p:nvPicPr>
          <p:cNvPr id="2055" name="Picture 7" descr="C:\Users\Patrick\Downloads\101_ObjectCategories\101_ObjectCategories\Motorbikes\image_001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048000"/>
            <a:ext cx="2505075" cy="1390650"/>
          </a:xfrm>
          <a:prstGeom prst="rect">
            <a:avLst/>
          </a:prstGeom>
          <a:noFill/>
        </p:spPr>
      </p:pic>
      <p:pic>
        <p:nvPicPr>
          <p:cNvPr id="2057" name="Picture 9" descr="C:\Users\Patrick\Downloads\101_ObjectCategories\101_ObjectCategories\grand_piano\image_001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86500" y="4152900"/>
            <a:ext cx="2857500" cy="2705100"/>
          </a:xfrm>
          <a:prstGeom prst="rect">
            <a:avLst/>
          </a:prstGeom>
          <a:noFill/>
        </p:spPr>
      </p:pic>
      <p:pic>
        <p:nvPicPr>
          <p:cNvPr id="2058" name="Picture 10" descr="C:\Users\Patrick\Downloads\101_ObjectCategories\101_ObjectCategories\binocular\image_002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72324" y="1219200"/>
            <a:ext cx="1971676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Normalize features and perform Principle Component Analysis on 226 </a:t>
            </a:r>
            <a:r>
              <a:rPr lang="en-US" dirty="0" smtClean="0"/>
              <a:t>unique categories of Caltech </a:t>
            </a:r>
            <a:r>
              <a:rPr lang="en-US" dirty="0" smtClean="0"/>
              <a:t>256</a:t>
            </a:r>
          </a:p>
          <a:p>
            <a:r>
              <a:rPr lang="en-US" dirty="0" smtClean="0"/>
              <a:t>Train Classifier on the 500 features generated</a:t>
            </a:r>
          </a:p>
          <a:p>
            <a:r>
              <a:rPr lang="en-US" dirty="0" smtClean="0"/>
              <a:t>Using the previous PCA, transform Caltech 101 features</a:t>
            </a:r>
          </a:p>
          <a:p>
            <a:r>
              <a:rPr lang="en-US" dirty="0" smtClean="0"/>
              <a:t>Perform a one-shot learning task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500 iterations, 0.01 Step, 1 test, 10 train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  <p:pic>
        <p:nvPicPr>
          <p:cNvPr id="1026" name="Picture 2" descr="Z:\oneshotoutputs\1-1-10-5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1000"/>
            <a:ext cx="6553200" cy="45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Results consistently in approximately 7-9% mean accuracy range</a:t>
            </a:r>
          </a:p>
          <a:p>
            <a:endParaRPr lang="en-US" dirty="0" smtClean="0"/>
          </a:p>
          <a:p>
            <a:r>
              <a:rPr lang="en-US" dirty="0" smtClean="0"/>
              <a:t>Optimization weakly affecting output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Suspect there is most likely some error with current implementation of the final one-shot classification task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Also in question, optimization dimension reduction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to test and improve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2537</TotalTime>
  <Words>122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Mountain</vt:lpstr>
      <vt:lpstr>REU Report Meeting Week 6</vt:lpstr>
      <vt:lpstr>Topic</vt:lpstr>
      <vt:lpstr>Experiment Goal</vt:lpstr>
      <vt:lpstr>Caltech 101 Images</vt:lpstr>
      <vt:lpstr>Procedure</vt:lpstr>
      <vt:lpstr>Some Results</vt:lpstr>
      <vt:lpstr>Some Results</vt:lpstr>
      <vt:lpstr>Areas to test and improve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32</cp:revision>
  <dcterms:created xsi:type="dcterms:W3CDTF">2010-05-20T23:03:19Z</dcterms:created>
  <dcterms:modified xsi:type="dcterms:W3CDTF">2010-06-25T04:41:02Z</dcterms:modified>
</cp:coreProperties>
</file>