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9"/>
  </p:notesMasterIdLst>
  <p:sldIdLst>
    <p:sldId id="256" r:id="rId2"/>
    <p:sldId id="259" r:id="rId3"/>
    <p:sldId id="262" r:id="rId4"/>
    <p:sldId id="268" r:id="rId5"/>
    <p:sldId id="269" r:id="rId6"/>
    <p:sldId id="264" r:id="rId7"/>
    <p:sldId id="27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65" autoAdjust="0"/>
    <p:restoredTop sz="94660"/>
  </p:normalViewPr>
  <p:slideViewPr>
    <p:cSldViewPr>
      <p:cViewPr varScale="1">
        <p:scale>
          <a:sx n="64" d="100"/>
          <a:sy n="64" d="100"/>
        </p:scale>
        <p:origin x="-6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9EB29F-A93B-4633-9B85-432F8177313A}" type="datetimeFigureOut">
              <a:rPr lang="en-US" smtClean="0"/>
              <a:pPr/>
              <a:t>7/1/2010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FB3AE4-5233-48FF-B8A6-05AE2CAEB5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FB3AE4-5233-48FF-B8A6-05AE2CAEB51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6"/>
          <p:cNvGrpSpPr/>
          <p:nvPr/>
        </p:nvGrpSpPr>
        <p:grpSpPr>
          <a:xfrm>
            <a:off x="0" y="3268345"/>
            <a:ext cx="9144000" cy="146304"/>
            <a:chOff x="0" y="3268345"/>
            <a:chExt cx="9144000" cy="14630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7924800" cy="1470025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18288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722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39712" y="6356350"/>
            <a:ext cx="1868424" cy="365125"/>
          </a:xfrm>
        </p:spPr>
        <p:txBody>
          <a:bodyPr/>
          <a:lstStyle/>
          <a:p>
            <a:fld id="{755CB78C-A1DB-4590-A426-ECE04A16D38E}" type="datetimeFigureOut">
              <a:rPr lang="en-US" smtClean="0"/>
              <a:pPr/>
              <a:t>7/1/2010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 rot="5400000" flipH="1">
            <a:off x="3332988" y="3384804"/>
            <a:ext cx="6867144" cy="73152"/>
            <a:chOff x="0" y="3268345"/>
            <a:chExt cx="9144000" cy="146304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9616"/>
            <a:ext cx="8229600" cy="462654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3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512" y="4406900"/>
            <a:ext cx="7827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2667000"/>
            <a:ext cx="78272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12"/>
          <p:cNvGrpSpPr/>
          <p:nvPr/>
        </p:nvGrpSpPr>
        <p:grpSpPr>
          <a:xfrm flipH="1">
            <a:off x="0" y="4228465"/>
            <a:ext cx="9144000" cy="146304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971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00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971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6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" name="Group 12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5" name="Group 10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7937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0"/>
            <a:ext cx="5111750" cy="4754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371600"/>
            <a:ext cx="3008313" cy="4754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13"/>
          <p:cNvGrpSpPr/>
          <p:nvPr/>
        </p:nvGrpSpPr>
        <p:grpSpPr>
          <a:xfrm flipH="1">
            <a:off x="0" y="11430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1801368" y="685800"/>
            <a:ext cx="5495544" cy="3886200"/>
          </a:xfrm>
          <a:solidFill>
            <a:schemeClr val="accent1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/>
          </a:scene3d>
          <a:sp3d contourW="12700" prstMaterial="softEdge">
            <a:bevelT prst="cross"/>
            <a:contourClr>
              <a:srgbClr val="FFFFFF"/>
            </a:contourClr>
          </a:sp3d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B78C-A1DB-4590-A426-ECE04A16D38E}" type="datetimeFigureOut">
              <a:rPr lang="en-US" smtClean="0"/>
              <a:pPr/>
              <a:t>7/1/2010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Group 15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26" y="0"/>
            <a:ext cx="9144000" cy="6286520"/>
          </a:xfrm>
          <a:prstGeom prst="rect">
            <a:avLst/>
          </a:prstGeom>
          <a:gradFill flip="none" rotWithShape="1">
            <a:gsLst>
              <a:gs pos="1000">
                <a:schemeClr val="bg2">
                  <a:alpha val="0"/>
                </a:schemeClr>
              </a:gs>
              <a:gs pos="100000">
                <a:schemeClr val="bg1">
                  <a:alpha val="92000"/>
                </a:schemeClr>
              </a:gs>
            </a:gsLst>
            <a:lin ang="16200000" scaled="1"/>
            <a:tileRect/>
          </a:gradFill>
          <a:ln w="285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45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ysClr val="windowText" lastClr="000000"/>
                </a:solidFill>
              </a:defRPr>
            </a:lvl1pPr>
          </a:lstStyle>
          <a:p>
            <a:fld id="{755CB78C-A1DB-4590-A426-ECE04A16D38E}" type="datetimeFigureOut">
              <a:rPr lang="en-US" smtClean="0"/>
              <a:pPr/>
              <a:t>7/1/2010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ysClr val="windowText" lastClr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024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ysClr val="windowText" lastClr="000000"/>
                </a:solidFill>
              </a:defRPr>
            </a:lvl1pPr>
          </a:lstStyle>
          <a:p>
            <a:fld id="{04898DCB-7F40-44A7-9C91-4B172A243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ln>
            <a:noFill/>
          </a:ln>
          <a:solidFill>
            <a:srgbClr val="FFFFFF"/>
          </a:solidFill>
          <a:effectLst>
            <a:glow rad="101600">
              <a:schemeClr val="tx2"/>
            </a:glo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SzPct val="70000"/>
        <a:buFont typeface="Wingdings 2" pitchFamily="18" charset="2"/>
        <a:buChar char="¥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4"/>
        </a:buClr>
        <a:buSzPct val="60000"/>
        <a:buFont typeface="Wingdings 2" pitchFamily="18" charset="2"/>
        <a:buChar char="¥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5"/>
        </a:buClr>
        <a:buSzPct val="57000"/>
        <a:buFont typeface="Wingdings 2" pitchFamily="18" charset="2"/>
        <a:buChar char="¥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6"/>
        </a:buClr>
        <a:buSzPct val="55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2"/>
        </a:buClr>
        <a:buSzPct val="50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REU Report Meeting Week </a:t>
            </a:r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Patrick Hynes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Recent results Caltech experiments</a:t>
            </a:r>
          </a:p>
          <a:p>
            <a:pPr lvl="1"/>
            <a:r>
              <a:rPr lang="en-US" dirty="0" smtClean="0"/>
              <a:t>Experiments, changes</a:t>
            </a:r>
          </a:p>
          <a:p>
            <a:r>
              <a:rPr lang="en-US" dirty="0" smtClean="0"/>
              <a:t>Moving forward</a:t>
            </a:r>
          </a:p>
          <a:p>
            <a:pPr lvl="1"/>
            <a:r>
              <a:rPr lang="en-US" dirty="0" smtClean="0"/>
              <a:t>YouTube Dataset</a:t>
            </a:r>
          </a:p>
          <a:p>
            <a:pPr lvl="1"/>
            <a:r>
              <a:rPr lang="en-US" dirty="0" smtClean="0"/>
              <a:t>One Shot action recognition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– One Shot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Trained on Caltech 256</a:t>
            </a:r>
          </a:p>
          <a:p>
            <a:r>
              <a:rPr lang="en-US" dirty="0" smtClean="0"/>
              <a:t>One Shot on Caltech 101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Results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3200400"/>
          <a:ext cx="7391400" cy="2921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3800"/>
                <a:gridCol w="2463800"/>
                <a:gridCol w="24638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Num. Train Examples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Our 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Fei-Fei</a:t>
                      </a:r>
                      <a:r>
                        <a:rPr lang="en-US" dirty="0" smtClean="0"/>
                        <a:t>, et all</a:t>
                      </a:r>
                      <a:endParaRPr lang="en-US" dirty="0"/>
                    </a:p>
                  </a:txBody>
                  <a:tcPr/>
                </a:tc>
              </a:tr>
              <a:tr h="55892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9.73%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----</a:t>
                      </a:r>
                      <a:endParaRPr lang="en-US" b="1" dirty="0"/>
                    </a:p>
                  </a:txBody>
                  <a:tcPr/>
                </a:tc>
              </a:tr>
              <a:tr h="55892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11.00%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10.4%</a:t>
                      </a:r>
                      <a:endParaRPr lang="en-US" dirty="0"/>
                    </a:p>
                  </a:txBody>
                  <a:tcPr/>
                </a:tc>
              </a:tr>
              <a:tr h="55892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14.73%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13.9%</a:t>
                      </a:r>
                      <a:endParaRPr lang="en-US" dirty="0"/>
                    </a:p>
                  </a:txBody>
                  <a:tcPr/>
                </a:tc>
              </a:tr>
              <a:tr h="55892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20.14%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17.7%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Trained on Caltech 101</a:t>
            </a:r>
          </a:p>
          <a:p>
            <a:r>
              <a:rPr lang="en-US" dirty="0" smtClean="0"/>
              <a:t>Trained on Caltech 101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- Baseline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3124200"/>
          <a:ext cx="6096000" cy="231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462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Num. Training Examples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Our Method</a:t>
                      </a:r>
                      <a:endParaRPr lang="en-US" dirty="0"/>
                    </a:p>
                  </a:txBody>
                  <a:tcPr/>
                </a:tc>
              </a:tr>
              <a:tr h="462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37.11%</a:t>
                      </a:r>
                      <a:endParaRPr lang="en-US" dirty="0"/>
                    </a:p>
                  </a:txBody>
                  <a:tcPr/>
                </a:tc>
              </a:tr>
              <a:tr h="462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41.71%</a:t>
                      </a:r>
                      <a:endParaRPr lang="en-US" dirty="0"/>
                    </a:p>
                  </a:txBody>
                  <a:tcPr/>
                </a:tc>
              </a:tr>
              <a:tr h="462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50.66%</a:t>
                      </a:r>
                      <a:endParaRPr lang="en-US" dirty="0"/>
                    </a:p>
                  </a:txBody>
                  <a:tcPr/>
                </a:tc>
              </a:tr>
              <a:tr h="462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57.81%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 Block</a:t>
            </a:r>
            <a:endParaRPr lang="en-US" dirty="0"/>
          </a:p>
        </p:txBody>
      </p:sp>
      <p:pic>
        <p:nvPicPr>
          <p:cNvPr id="1027" name="Picture 3" descr="http://userweb.cs.utexas.edu/~grauman/research/projects/ct101/caltech101Results_files/image0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600199"/>
            <a:ext cx="7010400" cy="52578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YouTube Dataset</a:t>
            </a:r>
            <a:endParaRPr lang="en-US" dirty="0"/>
          </a:p>
        </p:txBody>
      </p:sp>
      <p:pic>
        <p:nvPicPr>
          <p:cNvPr id="4098" name="Picture 2" descr="http://www.cs.ucf.edu/~liujg/realistic_actions/youtube_snap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86000"/>
            <a:ext cx="8496300" cy="4572000"/>
          </a:xfrm>
          <a:prstGeom prst="rect">
            <a:avLst/>
          </a:prstGeom>
          <a:noFill/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11 Categories, 100 Videos each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Features consisting Bag of Word Histograms for each image</a:t>
            </a:r>
          </a:p>
          <a:p>
            <a:r>
              <a:rPr lang="en-US" dirty="0" smtClean="0"/>
              <a:t>Designate 5 classes for training</a:t>
            </a:r>
          </a:p>
          <a:p>
            <a:r>
              <a:rPr lang="en-US" dirty="0" smtClean="0"/>
              <a:t>Perform One Shot training for remaining classes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untain">
  <a:themeElements>
    <a:clrScheme name="Mountain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Mountain">
      <a:maj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HY 헤드라인 M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untain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50000">
              <a:schemeClr val="phClr">
                <a:tint val="2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4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68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40000"/>
                <a:shade val="100000"/>
                <a:hueMod val="100000"/>
                <a:sat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br" rotWithShape="0">
              <a:srgbClr val="000000">
                <a:alpha val="0"/>
              </a:srgbClr>
            </a:outerShdw>
          </a:effectLst>
        </a:effectStyle>
        <a:effectStyle>
          <a:effectLst>
            <a:outerShdw blurRad="38100" dist="25400" dir="5400000" algn="ctr" rotWithShape="0">
              <a:srgbClr val="EBE9ED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glow" dir="b"/>
          </a:scene3d>
          <a:sp3d contourW="6350" prstMaterial="softEdge">
            <a:bevelT w="25400" h="25400"/>
            <a:contourClr>
              <a:schemeClr val="phClr">
                <a:tint val="9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reflection blurRad="12700" stA="40000" endPos="40000" dist="25400" dir="5400000" sy="-100000" rotWithShape="0"/>
          </a:effectLst>
          <a:scene3d>
            <a:camera prst="perspectiveFront"/>
            <a:lightRig rig="glow" dir="b"/>
          </a:scene3d>
          <a:sp3d contourW="6350" prstMaterial="softEdge">
            <a:bevelT w="50800" h="25400"/>
            <a:contourClr>
              <a:schemeClr val="phClr">
                <a:tint val="100000"/>
                <a:shade val="8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95000"/>
                <a:satMod val="100000"/>
              </a:schemeClr>
            </a:gs>
            <a:gs pos="100000">
              <a:schemeClr val="phClr">
                <a:tint val="10000"/>
                <a:satMod val="300000"/>
              </a:schemeClr>
            </a:gs>
          </a:gsLst>
          <a:lin ang="130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</a:schemeClr>
              <a:schemeClr val="phClr">
                <a:tint val="55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</Template>
  <TotalTime>2627</TotalTime>
  <Words>128</Words>
  <Application>Microsoft Office PowerPoint</Application>
  <PresentationFormat>On-screen Show (4:3)</PresentationFormat>
  <Paragraphs>47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Mountain</vt:lpstr>
      <vt:lpstr>REU Report Meeting Week 7</vt:lpstr>
      <vt:lpstr>Outline – One Shot</vt:lpstr>
      <vt:lpstr>Some Results</vt:lpstr>
      <vt:lpstr>Results - Baseline</vt:lpstr>
      <vt:lpstr>Road Block</vt:lpstr>
      <vt:lpstr>YouTube Dataset</vt:lpstr>
      <vt:lpstr>Method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 Report Meeting Week 1</dc:title>
  <dc:creator>Patrick</dc:creator>
  <cp:lastModifiedBy>Patrick</cp:lastModifiedBy>
  <cp:revision>35</cp:revision>
  <dcterms:created xsi:type="dcterms:W3CDTF">2010-05-20T23:03:19Z</dcterms:created>
  <dcterms:modified xsi:type="dcterms:W3CDTF">2010-07-02T04:20:21Z</dcterms:modified>
</cp:coreProperties>
</file>