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6"/>
  </p:notesMasterIdLst>
  <p:sldIdLst>
    <p:sldId id="256" r:id="rId2"/>
    <p:sldId id="259" r:id="rId3"/>
    <p:sldId id="264" r:id="rId4"/>
    <p:sldId id="279" r:id="rId5"/>
    <p:sldId id="270" r:id="rId6"/>
    <p:sldId id="271" r:id="rId7"/>
    <p:sldId id="272" r:id="rId8"/>
    <p:sldId id="273" r:id="rId9"/>
    <p:sldId id="274" r:id="rId10"/>
    <p:sldId id="277" r:id="rId11"/>
    <p:sldId id="275" r:id="rId12"/>
    <p:sldId id="276" r:id="rId13"/>
    <p:sldId id="280" r:id="rId14"/>
    <p:sldId id="27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94" autoAdjust="0"/>
    <p:restoredTop sz="94660"/>
  </p:normalViewPr>
  <p:slideViewPr>
    <p:cSldViewPr>
      <p:cViewPr varScale="1">
        <p:scale>
          <a:sx n="64" d="100"/>
          <a:sy n="64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EB29F-A93B-4633-9B85-432F8177313A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B3AE4-5233-48FF-B8A6-05AE2CAEB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FB3AE4-5233-48FF-B8A6-05AE2CAEB51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755CB78C-A1DB-4590-A426-ECE04A16D38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755CB78C-A1DB-4590-A426-ECE04A16D38E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Patrick\Documents\Vision%20REU\Reports\v_walk_dog_08_05.avi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REU Report Meeting Week 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Patrick Hynes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72-25 SVDS 15 shot</a:t>
            </a:r>
            <a:endParaRPr lang="en-US" dirty="0"/>
          </a:p>
        </p:txBody>
      </p:sp>
      <p:pic>
        <p:nvPicPr>
          <p:cNvPr id="1026" name="Picture 2" descr="Z:\outputs\75-25-72.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228850"/>
            <a:ext cx="6172200" cy="4629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Comparison Results look promising</a:t>
            </a:r>
          </a:p>
          <a:p>
            <a:r>
              <a:rPr lang="en-US" dirty="0" smtClean="0"/>
              <a:t>Test and Train on All Classes</a:t>
            </a:r>
          </a:p>
          <a:p>
            <a:r>
              <a:rPr lang="en-US" dirty="0" smtClean="0"/>
              <a:t>Train on 90 examples</a:t>
            </a:r>
          </a:p>
          <a:p>
            <a:r>
              <a:rPr lang="en-US" dirty="0" smtClean="0"/>
              <a:t>Test on remaining 10</a:t>
            </a:r>
          </a:p>
          <a:p>
            <a:r>
              <a:rPr lang="en-US" dirty="0" smtClean="0"/>
              <a:t>1 shot, 15 shot</a:t>
            </a:r>
          </a:p>
          <a:p>
            <a:r>
              <a:rPr lang="en-US" dirty="0" smtClean="0"/>
              <a:t>Average 10 runs, using different 10 test examples for each run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Validation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examples pulled in order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Testing examples pulled randomly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Validation Results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2362200"/>
          <a:ext cx="6248400" cy="1201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0"/>
                <a:gridCol w="2082800"/>
                <a:gridCol w="2082800"/>
              </a:tblGrid>
              <a:tr h="561340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Shot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Shot Mean</a:t>
                      </a:r>
                      <a:endParaRPr lang="en-US" dirty="0"/>
                    </a:p>
                  </a:txBody>
                  <a:tcPr/>
                </a:tc>
              </a:tr>
              <a:tr h="561340">
                <a:tc>
                  <a:txBody>
                    <a:bodyPr/>
                    <a:lstStyle/>
                    <a:p>
                      <a:r>
                        <a:rPr lang="en-US" dirty="0" smtClean="0"/>
                        <a:t>90-10</a:t>
                      </a:r>
                    </a:p>
                    <a:p>
                      <a:r>
                        <a:rPr lang="en-US" dirty="0" smtClean="0"/>
                        <a:t>Fast</a:t>
                      </a:r>
                      <a:r>
                        <a:rPr lang="en-US" baseline="0" dirty="0" smtClean="0"/>
                        <a:t>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63.38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4876800"/>
          <a:ext cx="6248400" cy="1201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0"/>
                <a:gridCol w="2082800"/>
                <a:gridCol w="2082800"/>
              </a:tblGrid>
              <a:tr h="561340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Shot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Shot Mean</a:t>
                      </a:r>
                      <a:endParaRPr lang="en-US" dirty="0"/>
                    </a:p>
                  </a:txBody>
                  <a:tcPr/>
                </a:tc>
              </a:tr>
              <a:tr h="561340">
                <a:tc>
                  <a:txBody>
                    <a:bodyPr/>
                    <a:lstStyle/>
                    <a:p>
                      <a:r>
                        <a:rPr lang="en-US" dirty="0" smtClean="0"/>
                        <a:t>90-10</a:t>
                      </a:r>
                    </a:p>
                    <a:p>
                      <a:r>
                        <a:rPr lang="en-US" dirty="0" smtClean="0"/>
                        <a:t>Fast</a:t>
                      </a:r>
                      <a:r>
                        <a:rPr lang="en-US" baseline="0" dirty="0" smtClean="0"/>
                        <a:t>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64.57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75.91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Validation Confusion Matrix</a:t>
            </a:r>
            <a:endParaRPr lang="en-US" dirty="0"/>
          </a:p>
        </p:txBody>
      </p:sp>
      <p:pic>
        <p:nvPicPr>
          <p:cNvPr id="1026" name="Picture 2" descr="Z:\outputs\11-11-9010-1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57350"/>
            <a:ext cx="6934200" cy="5200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Try different Cross Validation Schemes</a:t>
            </a:r>
          </a:p>
          <a:p>
            <a:pPr lvl="1"/>
            <a:r>
              <a:rPr lang="en-US" dirty="0" smtClean="0"/>
              <a:t>Switch Dimension Reduction</a:t>
            </a:r>
          </a:p>
          <a:p>
            <a:pPr lvl="2"/>
            <a:r>
              <a:rPr lang="en-US" dirty="0" smtClean="0"/>
              <a:t>PCA over weekend, will take two days</a:t>
            </a:r>
          </a:p>
          <a:p>
            <a:pPr lvl="1"/>
            <a:r>
              <a:rPr lang="en-US" dirty="0" smtClean="0"/>
              <a:t>Change number of examples</a:t>
            </a:r>
          </a:p>
          <a:p>
            <a:pPr lvl="1"/>
            <a:r>
              <a:rPr lang="en-US" dirty="0" smtClean="0"/>
              <a:t>Vary training classes</a:t>
            </a:r>
          </a:p>
          <a:p>
            <a:r>
              <a:rPr lang="en-US" dirty="0" smtClean="0"/>
              <a:t>Return to Caltech Experiments</a:t>
            </a:r>
          </a:p>
          <a:p>
            <a:pPr lvl="1"/>
            <a:r>
              <a:rPr lang="en-US" dirty="0" smtClean="0"/>
              <a:t>Adapt SVDS, Fast SVD see how these results compare to the PCA we were using</a:t>
            </a:r>
          </a:p>
          <a:p>
            <a:r>
              <a:rPr lang="en-US" dirty="0" smtClean="0"/>
              <a:t>Can some of these results inform how we do pure one-shot?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Week’s Results</a:t>
            </a:r>
          </a:p>
          <a:p>
            <a:pPr lvl="1"/>
            <a:r>
              <a:rPr lang="en-US" dirty="0" smtClean="0"/>
              <a:t>YouTube Dataset</a:t>
            </a:r>
          </a:p>
          <a:p>
            <a:r>
              <a:rPr lang="en-US" dirty="0" smtClean="0"/>
              <a:t>Next Steps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– One Shot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YouTube Dataset</a:t>
            </a:r>
            <a:endParaRPr lang="en-US" dirty="0"/>
          </a:p>
        </p:txBody>
      </p:sp>
      <p:pic>
        <p:nvPicPr>
          <p:cNvPr id="4098" name="Picture 2" descr="http://www.cs.ucf.edu/~liujg/realistic_actions/youtube_snap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0"/>
            <a:ext cx="8496300" cy="45720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11 Categories, 100 Videos each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from Dataset</a:t>
            </a:r>
            <a:endParaRPr lang="en-US" dirty="0"/>
          </a:p>
        </p:txBody>
      </p:sp>
      <p:pic>
        <p:nvPicPr>
          <p:cNvPr id="4" name="v_walk_dog_08_05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447800" y="1600200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Features consisting Bag of Word Histograms for each image</a:t>
            </a:r>
          </a:p>
          <a:p>
            <a:r>
              <a:rPr lang="en-US" dirty="0" smtClean="0"/>
              <a:t>Designate 5 classes for training</a:t>
            </a:r>
          </a:p>
          <a:p>
            <a:r>
              <a:rPr lang="en-US" dirty="0" smtClean="0"/>
              <a:t>Perform One Shot training for remaining classes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Dimension Reduction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 Shot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23.66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Fast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Fast 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34.59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Fast 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Fast 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31.18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Fast 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Fast 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Train , 6 Test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229599" cy="361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132114"/>
                <a:gridCol w="1382486"/>
                <a:gridCol w="1143000"/>
                <a:gridCol w="1066800"/>
                <a:gridCol w="1110342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Training</a:t>
                      </a:r>
                      <a:r>
                        <a:rPr lang="en-US" baseline="0" dirty="0" smtClean="0"/>
                        <a:t>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Testing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Dimension</a:t>
                      </a:r>
                      <a:r>
                        <a:rPr lang="en-US" baseline="0" dirty="0" smtClean="0"/>
                        <a:t> Reduction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 Shot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85.40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92.81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Fast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81.68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89.04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91.69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93.24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23.66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Fast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22.04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Fast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20.27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22.44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Fast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18.17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something different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Youtube_confma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2387033"/>
            <a:ext cx="5943600" cy="4470967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Shah’s Group Results Overall 71.5%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1676400"/>
            <a:ext cx="563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Leave-One-Out Cross Validation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3124200"/>
          <a:ext cx="7924800" cy="2741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960"/>
                <a:gridCol w="1584960"/>
                <a:gridCol w="1584960"/>
                <a:gridCol w="1584960"/>
                <a:gridCol w="1584960"/>
              </a:tblGrid>
              <a:tr h="7003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Train 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Test 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Dimension</a:t>
                      </a:r>
                      <a:r>
                        <a:rPr lang="en-US" baseline="0" dirty="0" smtClean="0"/>
                        <a:t> Reduction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 Shot</a:t>
                      </a:r>
                      <a:endParaRPr lang="en-US" dirty="0"/>
                    </a:p>
                  </a:txBody>
                  <a:tcPr/>
                </a:tc>
              </a:tr>
              <a:tr h="4057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59.57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68.15</a:t>
                      </a:r>
                      <a:endParaRPr lang="en-US" dirty="0"/>
                    </a:p>
                  </a:txBody>
                  <a:tcPr/>
                </a:tc>
              </a:tr>
              <a:tr h="4178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SVDS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63.64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72.68</a:t>
                      </a:r>
                      <a:endParaRPr lang="en-US" dirty="0"/>
                    </a:p>
                  </a:txBody>
                  <a:tcPr/>
                </a:tc>
              </a:tr>
              <a:tr h="4057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Fast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69.85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79.80</a:t>
                      </a:r>
                      <a:endParaRPr lang="en-US" dirty="0"/>
                    </a:p>
                  </a:txBody>
                  <a:tcPr/>
                </a:tc>
              </a:tr>
              <a:tr h="4057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Fast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66.80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71.26</a:t>
                      </a:r>
                      <a:endParaRPr lang="en-US" dirty="0"/>
                    </a:p>
                  </a:txBody>
                  <a:tcPr/>
                </a:tc>
              </a:tr>
              <a:tr h="4057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Fast SVD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61.68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64.07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compare more directly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1524000"/>
            <a:ext cx="6553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Train and Test Using all Classes, but separate examples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3952</TotalTime>
  <Words>383</Words>
  <Application>Microsoft Office PowerPoint</Application>
  <PresentationFormat>On-screen Show (4:3)</PresentationFormat>
  <Paragraphs>189</Paragraphs>
  <Slides>14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Mountain</vt:lpstr>
      <vt:lpstr>REU Report Meeting Week 8</vt:lpstr>
      <vt:lpstr>Outline – One Shot</vt:lpstr>
      <vt:lpstr>YouTube Dataset</vt:lpstr>
      <vt:lpstr>Video from Dataset</vt:lpstr>
      <vt:lpstr>Method</vt:lpstr>
      <vt:lpstr>5 Train , 6 Test</vt:lpstr>
      <vt:lpstr>Try something different</vt:lpstr>
      <vt:lpstr>Shah’s Group Results Overall 71.5%</vt:lpstr>
      <vt:lpstr>Can we compare more directly</vt:lpstr>
      <vt:lpstr>72-25 SVDS 15 shot</vt:lpstr>
      <vt:lpstr>Cross Validation</vt:lpstr>
      <vt:lpstr>Cross Validation Results</vt:lpstr>
      <vt:lpstr>Cross Validation Confusion Matrix</vt:lpstr>
      <vt:lpstr>Next Steps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 Report Meeting Week 1</dc:title>
  <dc:creator>Patrick</dc:creator>
  <cp:lastModifiedBy>Patrick</cp:lastModifiedBy>
  <cp:revision>49</cp:revision>
  <dcterms:created xsi:type="dcterms:W3CDTF">2010-05-20T23:03:19Z</dcterms:created>
  <dcterms:modified xsi:type="dcterms:W3CDTF">2010-07-12T21:32:14Z</dcterms:modified>
</cp:coreProperties>
</file>