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064" autoAdjust="0"/>
    <p:restoredTop sz="94660"/>
  </p:normalViewPr>
  <p:slideViewPr>
    <p:cSldViewPr>
      <p:cViewPr varScale="1">
        <p:scale>
          <a:sx n="47" d="100"/>
          <a:sy n="47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53BBC7-487C-434A-B1A6-E34CD7ABA7FF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90188A-30EF-4C32-8EB8-C9C0EA50F7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1673352"/>
          </a:xfrm>
        </p:spPr>
        <p:txBody>
          <a:bodyPr anchor="b"/>
          <a:lstStyle/>
          <a:p>
            <a:r>
              <a:rPr lang="en-US" dirty="0" smtClean="0"/>
              <a:t>Project Presentation –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077200" cy="1499616"/>
          </a:xfrm>
        </p:spPr>
        <p:txBody>
          <a:bodyPr anchor="t"/>
          <a:lstStyle/>
          <a:p>
            <a:r>
              <a:rPr lang="en-US" dirty="0" smtClean="0"/>
              <a:t>By Joshua </a:t>
            </a:r>
            <a:r>
              <a:rPr lang="en-US" dirty="0" err="1" smtClean="0"/>
              <a:t>Michalczak</a:t>
            </a:r>
            <a:r>
              <a:rPr lang="en-US" dirty="0" smtClean="0"/>
              <a:t>, May 21, 2010</a:t>
            </a:r>
          </a:p>
          <a:p>
            <a:r>
              <a:rPr lang="en-US" dirty="0" err="1" smtClean="0"/>
              <a:t>Presentationfor</a:t>
            </a:r>
            <a:r>
              <a:rPr lang="en-US" dirty="0" smtClean="0"/>
              <a:t> UCF Computer Vision REU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Born in Orlando; live in Orlando</a:t>
            </a:r>
          </a:p>
          <a:p>
            <a:r>
              <a:rPr lang="en-US" dirty="0" smtClean="0"/>
              <a:t>Senior at UCF (graduate May 2011)</a:t>
            </a:r>
          </a:p>
          <a:p>
            <a:r>
              <a:rPr lang="en-US" dirty="0" smtClean="0"/>
              <a:t>Computer Science Major</a:t>
            </a:r>
          </a:p>
          <a:p>
            <a:r>
              <a:rPr lang="en-US" dirty="0" smtClean="0"/>
              <a:t>Good at Programming</a:t>
            </a:r>
          </a:p>
          <a:p>
            <a:pPr lvl="1"/>
            <a:r>
              <a:rPr lang="en-US" dirty="0" smtClean="0"/>
              <a:t>Member of UCF Programming Team</a:t>
            </a:r>
          </a:p>
          <a:p>
            <a:r>
              <a:rPr lang="en-US" dirty="0" smtClean="0"/>
              <a:t>OK at Math</a:t>
            </a:r>
          </a:p>
          <a:p>
            <a:pPr lvl="1"/>
            <a:r>
              <a:rPr lang="en-US" dirty="0" smtClean="0"/>
              <a:t>Statistics 2; Calculus 3</a:t>
            </a:r>
            <a:endParaRPr lang="en-US" dirty="0"/>
          </a:p>
        </p:txBody>
      </p:sp>
      <p:pic>
        <p:nvPicPr>
          <p:cNvPr id="5" name="Content Placeholder 4" descr="look at my hors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7547" r="5660" b="14889"/>
          <a:stretch>
            <a:fillRect/>
          </a:stretch>
        </p:blipFill>
        <p:spPr>
          <a:xfrm>
            <a:off x="4602747" y="2512860"/>
            <a:ext cx="4205706" cy="27449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Edge Detection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pic>
        <p:nvPicPr>
          <p:cNvPr id="10" name="Content Placeholder 9" descr="einstein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62856" y="3210719"/>
            <a:ext cx="2428875" cy="2428875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25% Edge detection</a:t>
            </a:r>
            <a:endParaRPr lang="en-US" dirty="0"/>
          </a:p>
        </p:txBody>
      </p:sp>
      <p:pic>
        <p:nvPicPr>
          <p:cNvPr id="11" name="Content Placeholder 10" descr="my_edge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80198" y="2810870"/>
            <a:ext cx="3971429" cy="3228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Edge Detection</a:t>
            </a:r>
            <a:endParaRPr lang="en-US" dirty="0"/>
          </a:p>
        </p:txBody>
      </p:sp>
      <p:pic>
        <p:nvPicPr>
          <p:cNvPr id="4" name="Picture 3" descr="my_ed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371" y="2286000"/>
            <a:ext cx="3438029" cy="2794945"/>
          </a:xfrm>
          <a:prstGeom prst="rect">
            <a:avLst/>
          </a:prstGeom>
        </p:spPr>
      </p:pic>
      <p:pic>
        <p:nvPicPr>
          <p:cNvPr id="5" name="Picture 4" descr="my_edge_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362200"/>
            <a:ext cx="3200400" cy="2601764"/>
          </a:xfrm>
          <a:prstGeom prst="rect">
            <a:avLst/>
          </a:prstGeom>
        </p:spPr>
      </p:pic>
      <p:pic>
        <p:nvPicPr>
          <p:cNvPr id="3" name="Picture 2" descr="my_edge_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362200"/>
            <a:ext cx="3048000" cy="2477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21336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2133600"/>
            <a:ext cx="59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59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pic>
        <p:nvPicPr>
          <p:cNvPr id="4" name="Content Placeholder 3" descr="grad_des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516062"/>
            <a:ext cx="6858000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pic>
        <p:nvPicPr>
          <p:cNvPr id="4" name="Content Placeholder 3" descr="my_regress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919675"/>
            <a:ext cx="5334000" cy="4336274"/>
          </a:xfrm>
        </p:spPr>
      </p:pic>
      <p:sp>
        <p:nvSpPr>
          <p:cNvPr id="5" name="TextBox 4"/>
          <p:cNvSpPr txBox="1"/>
          <p:nvPr/>
        </p:nvSpPr>
        <p:spPr>
          <a:xfrm>
            <a:off x="3733800" y="6096000"/>
            <a:ext cx="176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L:1.550827e+001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</TotalTime>
  <Words>76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Project Presentation – Week 1</vt:lpstr>
      <vt:lpstr>About Me</vt:lpstr>
      <vt:lpstr>Gradient Edge Detection</vt:lpstr>
      <vt:lpstr>Gradient Edge Detection</vt:lpstr>
      <vt:lpstr>Gradient Descent</vt:lpstr>
      <vt:lpstr>Logistic Regression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Josh</dc:creator>
  <cp:lastModifiedBy>Josh</cp:lastModifiedBy>
  <cp:revision>9</cp:revision>
  <dcterms:created xsi:type="dcterms:W3CDTF">2010-05-21T13:23:55Z</dcterms:created>
  <dcterms:modified xsi:type="dcterms:W3CDTF">2010-05-21T14:46:31Z</dcterms:modified>
</cp:coreProperties>
</file>