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0" r:id="rId5"/>
    <p:sldId id="257" r:id="rId6"/>
    <p:sldId id="263" r:id="rId7"/>
    <p:sldId id="258" r:id="rId8"/>
    <p:sldId id="259" r:id="rId9"/>
    <p:sldId id="264" r:id="rId10"/>
    <p:sldId id="265" r:id="rId11"/>
    <p:sldId id="266" r:id="rId12"/>
    <p:sldId id="272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B32BD0-1421-47D0-954F-D587152C8FD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90370A-E7ED-4C49-ADE5-B291E6A3820F}">
      <dgm:prSet phldrT="[Text]"/>
      <dgm:spPr/>
      <dgm:t>
        <a:bodyPr/>
        <a:lstStyle/>
        <a:p>
          <a:r>
            <a:rPr lang="en-US" dirty="0" smtClean="0"/>
            <a:t>3D</a:t>
          </a:r>
          <a:endParaRPr lang="en-US" dirty="0"/>
        </a:p>
      </dgm:t>
    </dgm:pt>
    <dgm:pt modelId="{5C71DCA5-85B6-4765-95F6-549ED6C48FB8}" type="parTrans" cxnId="{15B47481-5B7B-43A9-BB95-69457D48AEE8}">
      <dgm:prSet/>
      <dgm:spPr/>
      <dgm:t>
        <a:bodyPr/>
        <a:lstStyle/>
        <a:p>
          <a:endParaRPr lang="en-US"/>
        </a:p>
      </dgm:t>
    </dgm:pt>
    <dgm:pt modelId="{6522C3AA-D3B7-4A8C-887C-B78834741D7E}" type="sibTrans" cxnId="{15B47481-5B7B-43A9-BB95-69457D48AEE8}">
      <dgm:prSet/>
      <dgm:spPr/>
      <dgm:t>
        <a:bodyPr/>
        <a:lstStyle/>
        <a:p>
          <a:endParaRPr lang="en-US"/>
        </a:p>
      </dgm:t>
    </dgm:pt>
    <dgm:pt modelId="{429A25F4-6A28-4AC1-B25B-8CAC204B0CCC}">
      <dgm:prSet phldrT="[Text]"/>
      <dgm:spPr/>
      <dgm:t>
        <a:bodyPr/>
        <a:lstStyle/>
        <a:p>
          <a:r>
            <a:rPr lang="en-US" dirty="0" smtClean="0"/>
            <a:t>Creation of 3D Data</a:t>
          </a:r>
          <a:endParaRPr lang="en-US" dirty="0"/>
        </a:p>
      </dgm:t>
    </dgm:pt>
    <dgm:pt modelId="{2A5A4552-911B-49EC-9F5D-3F2540F17F93}" type="parTrans" cxnId="{0D00BD9B-A54A-487C-A054-9B3D21DDAA70}">
      <dgm:prSet/>
      <dgm:spPr/>
      <dgm:t>
        <a:bodyPr/>
        <a:lstStyle/>
        <a:p>
          <a:endParaRPr lang="en-US"/>
        </a:p>
      </dgm:t>
    </dgm:pt>
    <dgm:pt modelId="{21FBF3D0-DE94-41D0-AA7E-F23EBD1FAA69}" type="sibTrans" cxnId="{0D00BD9B-A54A-487C-A054-9B3D21DDAA70}">
      <dgm:prSet/>
      <dgm:spPr/>
      <dgm:t>
        <a:bodyPr/>
        <a:lstStyle/>
        <a:p>
          <a:endParaRPr lang="en-US"/>
        </a:p>
      </dgm:t>
    </dgm:pt>
    <dgm:pt modelId="{6FD12EFA-86C7-47B4-8977-FB59E474EB32}">
      <dgm:prSet phldrT="[Text]"/>
      <dgm:spPr/>
      <dgm:t>
        <a:bodyPr/>
        <a:lstStyle/>
        <a:p>
          <a:r>
            <a:rPr lang="en-US" dirty="0" smtClean="0"/>
            <a:t>Shape/Depth from X</a:t>
          </a:r>
          <a:endParaRPr lang="en-US" dirty="0"/>
        </a:p>
      </dgm:t>
    </dgm:pt>
    <dgm:pt modelId="{E299BE06-FE7C-416F-AFA0-96C013ED2555}" type="parTrans" cxnId="{6BA06B9B-D5E3-4436-83B9-D7469BC33287}">
      <dgm:prSet/>
      <dgm:spPr/>
      <dgm:t>
        <a:bodyPr/>
        <a:lstStyle/>
        <a:p>
          <a:endParaRPr lang="en-US"/>
        </a:p>
      </dgm:t>
    </dgm:pt>
    <dgm:pt modelId="{742D45F6-94B3-46EA-8D03-8701ECC02537}" type="sibTrans" cxnId="{6BA06B9B-D5E3-4436-83B9-D7469BC33287}">
      <dgm:prSet/>
      <dgm:spPr/>
      <dgm:t>
        <a:bodyPr/>
        <a:lstStyle/>
        <a:p>
          <a:endParaRPr lang="en-US"/>
        </a:p>
      </dgm:t>
    </dgm:pt>
    <dgm:pt modelId="{E59C99A1-E4CD-4772-AD0B-62A58254404F}">
      <dgm:prSet phldrT="[Text]"/>
      <dgm:spPr/>
      <dgm:t>
        <a:bodyPr/>
        <a:lstStyle/>
        <a:p>
          <a:r>
            <a:rPr lang="en-US" dirty="0" smtClean="0"/>
            <a:t>Stereo</a:t>
          </a:r>
          <a:endParaRPr lang="en-US" dirty="0"/>
        </a:p>
      </dgm:t>
    </dgm:pt>
    <dgm:pt modelId="{3E3D4E40-04B0-4F65-B20A-9C8E8F5EC72A}" type="parTrans" cxnId="{220BA023-BD6F-48E0-8B6B-90639261A524}">
      <dgm:prSet/>
      <dgm:spPr/>
      <dgm:t>
        <a:bodyPr/>
        <a:lstStyle/>
        <a:p>
          <a:endParaRPr lang="en-US"/>
        </a:p>
      </dgm:t>
    </dgm:pt>
    <dgm:pt modelId="{DD5C2288-BE55-4AA1-8A4D-8305FC482A95}" type="sibTrans" cxnId="{220BA023-BD6F-48E0-8B6B-90639261A524}">
      <dgm:prSet/>
      <dgm:spPr/>
      <dgm:t>
        <a:bodyPr/>
        <a:lstStyle/>
        <a:p>
          <a:endParaRPr lang="en-US"/>
        </a:p>
      </dgm:t>
    </dgm:pt>
    <dgm:pt modelId="{01B5F24B-73A9-4273-8B99-1F99561A6E27}">
      <dgm:prSet phldrT="[Text]"/>
      <dgm:spPr/>
      <dgm:t>
        <a:bodyPr/>
        <a:lstStyle/>
        <a:p>
          <a:r>
            <a:rPr lang="en-US" dirty="0" smtClean="0"/>
            <a:t>Working with 3D</a:t>
          </a:r>
          <a:endParaRPr lang="en-US" dirty="0"/>
        </a:p>
      </dgm:t>
    </dgm:pt>
    <dgm:pt modelId="{432FFC3D-A474-4C5A-834B-168283470EA0}" type="parTrans" cxnId="{9E7348CD-7588-4D33-8F43-FD90892A7D69}">
      <dgm:prSet/>
      <dgm:spPr/>
      <dgm:t>
        <a:bodyPr/>
        <a:lstStyle/>
        <a:p>
          <a:endParaRPr lang="en-US"/>
        </a:p>
      </dgm:t>
    </dgm:pt>
    <dgm:pt modelId="{68EB4823-6BA8-400D-9105-87648F18375F}" type="sibTrans" cxnId="{9E7348CD-7588-4D33-8F43-FD90892A7D69}">
      <dgm:prSet/>
      <dgm:spPr/>
      <dgm:t>
        <a:bodyPr/>
        <a:lstStyle/>
        <a:p>
          <a:endParaRPr lang="en-US"/>
        </a:p>
      </dgm:t>
    </dgm:pt>
    <dgm:pt modelId="{80E643C3-D4FE-4845-A991-422BA67D4CDD}">
      <dgm:prSet phldrT="[Text]"/>
      <dgm:spPr/>
      <dgm:t>
        <a:bodyPr/>
        <a:lstStyle/>
        <a:p>
          <a:r>
            <a:rPr lang="en-US" dirty="0" smtClean="0"/>
            <a:t>SLAM</a:t>
          </a:r>
          <a:endParaRPr lang="en-US" dirty="0"/>
        </a:p>
      </dgm:t>
    </dgm:pt>
    <dgm:pt modelId="{AE5F576F-70DB-4BF1-9904-4BD0E2925D76}" type="parTrans" cxnId="{788A2655-491B-4AC4-95EC-856F228AD615}">
      <dgm:prSet/>
      <dgm:spPr/>
      <dgm:t>
        <a:bodyPr/>
        <a:lstStyle/>
        <a:p>
          <a:endParaRPr lang="en-US"/>
        </a:p>
      </dgm:t>
    </dgm:pt>
    <dgm:pt modelId="{E6102546-0E31-43E2-A975-AFC915A98AC6}" type="sibTrans" cxnId="{788A2655-491B-4AC4-95EC-856F228AD615}">
      <dgm:prSet/>
      <dgm:spPr/>
      <dgm:t>
        <a:bodyPr/>
        <a:lstStyle/>
        <a:p>
          <a:endParaRPr lang="en-US"/>
        </a:p>
      </dgm:t>
    </dgm:pt>
    <dgm:pt modelId="{34C2531A-8281-4A07-80B4-EB0894166BCD}">
      <dgm:prSet phldrT="[Text]"/>
      <dgm:spPr/>
      <dgm:t>
        <a:bodyPr/>
        <a:lstStyle/>
        <a:p>
          <a:r>
            <a:rPr lang="en-US" dirty="0" smtClean="0"/>
            <a:t>Interpreting Structure</a:t>
          </a:r>
          <a:endParaRPr lang="en-US" dirty="0"/>
        </a:p>
      </dgm:t>
    </dgm:pt>
    <dgm:pt modelId="{A6075389-5929-4E0C-9BA8-C589F8BA5BC3}" type="parTrans" cxnId="{0195B73C-E11A-48BA-8D30-ADE88B70FB77}">
      <dgm:prSet/>
      <dgm:spPr/>
      <dgm:t>
        <a:bodyPr/>
        <a:lstStyle/>
        <a:p>
          <a:endParaRPr lang="en-US"/>
        </a:p>
      </dgm:t>
    </dgm:pt>
    <dgm:pt modelId="{EEE473FF-9A3D-41EB-800E-396981ED9C14}" type="sibTrans" cxnId="{0195B73C-E11A-48BA-8D30-ADE88B70FB77}">
      <dgm:prSet/>
      <dgm:spPr/>
      <dgm:t>
        <a:bodyPr/>
        <a:lstStyle/>
        <a:p>
          <a:endParaRPr lang="en-US"/>
        </a:p>
      </dgm:t>
    </dgm:pt>
    <dgm:pt modelId="{371ED127-D546-4C5C-88E7-8D75B0BA7377}">
      <dgm:prSet phldrT="[Text]"/>
      <dgm:spPr/>
      <dgm:t>
        <a:bodyPr/>
        <a:lstStyle/>
        <a:p>
          <a:r>
            <a:rPr lang="en-US" dirty="0" smtClean="0"/>
            <a:t>Augmented Reality</a:t>
          </a:r>
          <a:endParaRPr lang="en-US" dirty="0"/>
        </a:p>
      </dgm:t>
    </dgm:pt>
    <dgm:pt modelId="{A5D4E398-E7A8-40F0-8D64-D3D29EC7F954}" type="parTrans" cxnId="{82DFE674-9420-4419-B715-F05C82A9C98F}">
      <dgm:prSet/>
      <dgm:spPr/>
      <dgm:t>
        <a:bodyPr/>
        <a:lstStyle/>
        <a:p>
          <a:endParaRPr lang="en-US"/>
        </a:p>
      </dgm:t>
    </dgm:pt>
    <dgm:pt modelId="{1EA11721-719A-4B7C-97FA-BFCCEA81ACDC}" type="sibTrans" cxnId="{82DFE674-9420-4419-B715-F05C82A9C98F}">
      <dgm:prSet/>
      <dgm:spPr/>
      <dgm:t>
        <a:bodyPr/>
        <a:lstStyle/>
        <a:p>
          <a:endParaRPr lang="en-US"/>
        </a:p>
      </dgm:t>
    </dgm:pt>
    <dgm:pt modelId="{B760A5E6-5A02-4E3E-B2AE-ECD8C67C7C44}" type="pres">
      <dgm:prSet presAssocID="{84B32BD0-1421-47D0-954F-D587152C8FD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2314C16-CA2F-4747-8FCD-57FA9503F128}" type="pres">
      <dgm:prSet presAssocID="{FE90370A-E7ED-4C49-ADE5-B291E6A3820F}" presName="root1" presStyleCnt="0"/>
      <dgm:spPr/>
    </dgm:pt>
    <dgm:pt modelId="{E5325B8D-0036-43B5-9C78-9389373C3903}" type="pres">
      <dgm:prSet presAssocID="{FE90370A-E7ED-4C49-ADE5-B291E6A3820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CA2381-A689-48C5-967B-88587DC10FB5}" type="pres">
      <dgm:prSet presAssocID="{FE90370A-E7ED-4C49-ADE5-B291E6A3820F}" presName="level2hierChild" presStyleCnt="0"/>
      <dgm:spPr/>
    </dgm:pt>
    <dgm:pt modelId="{834E135A-1D3B-47D8-975E-7080DD884F25}" type="pres">
      <dgm:prSet presAssocID="{2A5A4552-911B-49EC-9F5D-3F2540F17F93}" presName="conn2-1" presStyleLbl="parChTrans1D2" presStyleIdx="0" presStyleCnt="2"/>
      <dgm:spPr/>
    </dgm:pt>
    <dgm:pt modelId="{EDD501AB-D34A-4631-AB7A-546FD90F225C}" type="pres">
      <dgm:prSet presAssocID="{2A5A4552-911B-49EC-9F5D-3F2540F17F93}" presName="connTx" presStyleLbl="parChTrans1D2" presStyleIdx="0" presStyleCnt="2"/>
      <dgm:spPr/>
    </dgm:pt>
    <dgm:pt modelId="{AC2F0449-D67A-4EA0-BEA8-0A15284DF5FA}" type="pres">
      <dgm:prSet presAssocID="{429A25F4-6A28-4AC1-B25B-8CAC204B0CCC}" presName="root2" presStyleCnt="0"/>
      <dgm:spPr/>
    </dgm:pt>
    <dgm:pt modelId="{A1901B29-B05E-4612-BD04-EC9F4319C71B}" type="pres">
      <dgm:prSet presAssocID="{429A25F4-6A28-4AC1-B25B-8CAC204B0CCC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5204BF-8584-416A-BD44-7A3F838AC806}" type="pres">
      <dgm:prSet presAssocID="{429A25F4-6A28-4AC1-B25B-8CAC204B0CCC}" presName="level3hierChild" presStyleCnt="0"/>
      <dgm:spPr/>
    </dgm:pt>
    <dgm:pt modelId="{7ABE1C15-10F2-4BC9-A2CF-7986B5A84E79}" type="pres">
      <dgm:prSet presAssocID="{E299BE06-FE7C-416F-AFA0-96C013ED2555}" presName="conn2-1" presStyleLbl="parChTrans1D3" presStyleIdx="0" presStyleCnt="5"/>
      <dgm:spPr/>
    </dgm:pt>
    <dgm:pt modelId="{A6904E57-2518-4266-830C-DE8D653B033D}" type="pres">
      <dgm:prSet presAssocID="{E299BE06-FE7C-416F-AFA0-96C013ED2555}" presName="connTx" presStyleLbl="parChTrans1D3" presStyleIdx="0" presStyleCnt="5"/>
      <dgm:spPr/>
    </dgm:pt>
    <dgm:pt modelId="{BFE9F01C-9105-4A15-8CE9-DF0E8E40FC93}" type="pres">
      <dgm:prSet presAssocID="{6FD12EFA-86C7-47B4-8977-FB59E474EB32}" presName="root2" presStyleCnt="0"/>
      <dgm:spPr/>
    </dgm:pt>
    <dgm:pt modelId="{C7BBFBA3-9DE1-4696-A510-6E359999F0A7}" type="pres">
      <dgm:prSet presAssocID="{6FD12EFA-86C7-47B4-8977-FB59E474EB32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731992-18F1-4707-BAA9-92EE8C7E23B8}" type="pres">
      <dgm:prSet presAssocID="{6FD12EFA-86C7-47B4-8977-FB59E474EB32}" presName="level3hierChild" presStyleCnt="0"/>
      <dgm:spPr/>
    </dgm:pt>
    <dgm:pt modelId="{AE2628C7-1F92-4911-B28D-2D87C81ABD7B}" type="pres">
      <dgm:prSet presAssocID="{3E3D4E40-04B0-4F65-B20A-9C8E8F5EC72A}" presName="conn2-1" presStyleLbl="parChTrans1D3" presStyleIdx="1" presStyleCnt="5"/>
      <dgm:spPr/>
    </dgm:pt>
    <dgm:pt modelId="{E548DA63-ABBD-42D0-8868-AE160B9D98D2}" type="pres">
      <dgm:prSet presAssocID="{3E3D4E40-04B0-4F65-B20A-9C8E8F5EC72A}" presName="connTx" presStyleLbl="parChTrans1D3" presStyleIdx="1" presStyleCnt="5"/>
      <dgm:spPr/>
    </dgm:pt>
    <dgm:pt modelId="{06F14927-F909-46A4-90FE-96F5E5ECC0FD}" type="pres">
      <dgm:prSet presAssocID="{E59C99A1-E4CD-4772-AD0B-62A58254404F}" presName="root2" presStyleCnt="0"/>
      <dgm:spPr/>
    </dgm:pt>
    <dgm:pt modelId="{5F67511E-A9B5-4DBF-AD4A-0C236FF6829C}" type="pres">
      <dgm:prSet presAssocID="{E59C99A1-E4CD-4772-AD0B-62A58254404F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D6DA58-8E7A-4712-834E-2EAD36474AF4}" type="pres">
      <dgm:prSet presAssocID="{E59C99A1-E4CD-4772-AD0B-62A58254404F}" presName="level3hierChild" presStyleCnt="0"/>
      <dgm:spPr/>
    </dgm:pt>
    <dgm:pt modelId="{DAFC5016-02B1-496D-A66B-FE46E945B633}" type="pres">
      <dgm:prSet presAssocID="{432FFC3D-A474-4C5A-834B-168283470EA0}" presName="conn2-1" presStyleLbl="parChTrans1D2" presStyleIdx="1" presStyleCnt="2"/>
      <dgm:spPr/>
    </dgm:pt>
    <dgm:pt modelId="{BB12EF2A-F476-4847-A01F-594EBB7621C4}" type="pres">
      <dgm:prSet presAssocID="{432FFC3D-A474-4C5A-834B-168283470EA0}" presName="connTx" presStyleLbl="parChTrans1D2" presStyleIdx="1" presStyleCnt="2"/>
      <dgm:spPr/>
    </dgm:pt>
    <dgm:pt modelId="{35E99348-269E-4B22-8BBB-DAAFD867DDA2}" type="pres">
      <dgm:prSet presAssocID="{01B5F24B-73A9-4273-8B99-1F99561A6E27}" presName="root2" presStyleCnt="0"/>
      <dgm:spPr/>
    </dgm:pt>
    <dgm:pt modelId="{64DE24D0-38BB-46F1-8BBA-980774BFB14C}" type="pres">
      <dgm:prSet presAssocID="{01B5F24B-73A9-4273-8B99-1F99561A6E27}" presName="LevelTwoTextNode" presStyleLbl="node2" presStyleIdx="1" presStyleCnt="2">
        <dgm:presLayoutVars>
          <dgm:chPref val="3"/>
        </dgm:presLayoutVars>
      </dgm:prSet>
      <dgm:spPr/>
    </dgm:pt>
    <dgm:pt modelId="{46D1AC03-D29C-4EF3-ADAF-A79D0EC1BEC4}" type="pres">
      <dgm:prSet presAssocID="{01B5F24B-73A9-4273-8B99-1F99561A6E27}" presName="level3hierChild" presStyleCnt="0"/>
      <dgm:spPr/>
    </dgm:pt>
    <dgm:pt modelId="{99BCA11E-6CF5-4018-9E6C-F7496192F4AD}" type="pres">
      <dgm:prSet presAssocID="{AE5F576F-70DB-4BF1-9904-4BD0E2925D76}" presName="conn2-1" presStyleLbl="parChTrans1D3" presStyleIdx="2" presStyleCnt="5"/>
      <dgm:spPr/>
    </dgm:pt>
    <dgm:pt modelId="{62D71FE9-4E40-4F19-B8E3-9C7B461684F3}" type="pres">
      <dgm:prSet presAssocID="{AE5F576F-70DB-4BF1-9904-4BD0E2925D76}" presName="connTx" presStyleLbl="parChTrans1D3" presStyleIdx="2" presStyleCnt="5"/>
      <dgm:spPr/>
    </dgm:pt>
    <dgm:pt modelId="{B87E4F21-56B9-4D91-AB25-A974EB6D4B7F}" type="pres">
      <dgm:prSet presAssocID="{80E643C3-D4FE-4845-A991-422BA67D4CDD}" presName="root2" presStyleCnt="0"/>
      <dgm:spPr/>
    </dgm:pt>
    <dgm:pt modelId="{619035D4-CF78-4C97-BDF3-4A3DAD2BF22F}" type="pres">
      <dgm:prSet presAssocID="{80E643C3-D4FE-4845-A991-422BA67D4CDD}" presName="LevelTwoTextNode" presStyleLbl="node3" presStyleIdx="2" presStyleCnt="5">
        <dgm:presLayoutVars>
          <dgm:chPref val="3"/>
        </dgm:presLayoutVars>
      </dgm:prSet>
      <dgm:spPr/>
    </dgm:pt>
    <dgm:pt modelId="{C7E3D4C7-05A3-48C6-817F-B74A69C72012}" type="pres">
      <dgm:prSet presAssocID="{80E643C3-D4FE-4845-A991-422BA67D4CDD}" presName="level3hierChild" presStyleCnt="0"/>
      <dgm:spPr/>
    </dgm:pt>
    <dgm:pt modelId="{D3DAB0FF-CE46-4FE6-8295-B6EFB13FC52D}" type="pres">
      <dgm:prSet presAssocID="{A6075389-5929-4E0C-9BA8-C589F8BA5BC3}" presName="conn2-1" presStyleLbl="parChTrans1D3" presStyleIdx="3" presStyleCnt="5"/>
      <dgm:spPr/>
    </dgm:pt>
    <dgm:pt modelId="{F473A7E3-9AA3-496C-AD52-EF87730363B8}" type="pres">
      <dgm:prSet presAssocID="{A6075389-5929-4E0C-9BA8-C589F8BA5BC3}" presName="connTx" presStyleLbl="parChTrans1D3" presStyleIdx="3" presStyleCnt="5"/>
      <dgm:spPr/>
    </dgm:pt>
    <dgm:pt modelId="{27C3559E-9B43-4C17-8CE0-A2A895AA6616}" type="pres">
      <dgm:prSet presAssocID="{34C2531A-8281-4A07-80B4-EB0894166BCD}" presName="root2" presStyleCnt="0"/>
      <dgm:spPr/>
    </dgm:pt>
    <dgm:pt modelId="{B2A608B8-6180-4B5F-B1B1-EB3DC052854C}" type="pres">
      <dgm:prSet presAssocID="{34C2531A-8281-4A07-80B4-EB0894166BCD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6C82BB-93A7-4B12-B394-7AE507D329BF}" type="pres">
      <dgm:prSet presAssocID="{34C2531A-8281-4A07-80B4-EB0894166BCD}" presName="level3hierChild" presStyleCnt="0"/>
      <dgm:spPr/>
    </dgm:pt>
    <dgm:pt modelId="{D6918DAD-4C3D-4F48-B7D4-1A4E954A54AF}" type="pres">
      <dgm:prSet presAssocID="{A5D4E398-E7A8-40F0-8D64-D3D29EC7F954}" presName="conn2-1" presStyleLbl="parChTrans1D3" presStyleIdx="4" presStyleCnt="5"/>
      <dgm:spPr/>
    </dgm:pt>
    <dgm:pt modelId="{9FB51496-8BEA-4CA6-ABAF-F6726168B9D3}" type="pres">
      <dgm:prSet presAssocID="{A5D4E398-E7A8-40F0-8D64-D3D29EC7F954}" presName="connTx" presStyleLbl="parChTrans1D3" presStyleIdx="4" presStyleCnt="5"/>
      <dgm:spPr/>
    </dgm:pt>
    <dgm:pt modelId="{46CB1E91-63BD-48CD-A7ED-9E1744F9B5EA}" type="pres">
      <dgm:prSet presAssocID="{371ED127-D546-4C5C-88E7-8D75B0BA7377}" presName="root2" presStyleCnt="0"/>
      <dgm:spPr/>
    </dgm:pt>
    <dgm:pt modelId="{7348590B-5EEC-491C-9349-222D86281502}" type="pres">
      <dgm:prSet presAssocID="{371ED127-D546-4C5C-88E7-8D75B0BA7377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016874-9DF2-4624-814E-196B6C0F8068}" type="pres">
      <dgm:prSet presAssocID="{371ED127-D546-4C5C-88E7-8D75B0BA7377}" presName="level3hierChild" presStyleCnt="0"/>
      <dgm:spPr/>
    </dgm:pt>
  </dgm:ptLst>
  <dgm:cxnLst>
    <dgm:cxn modelId="{0D00BD9B-A54A-487C-A054-9B3D21DDAA70}" srcId="{FE90370A-E7ED-4C49-ADE5-B291E6A3820F}" destId="{429A25F4-6A28-4AC1-B25B-8CAC204B0CCC}" srcOrd="0" destOrd="0" parTransId="{2A5A4552-911B-49EC-9F5D-3F2540F17F93}" sibTransId="{21FBF3D0-DE94-41D0-AA7E-F23EBD1FAA69}"/>
    <dgm:cxn modelId="{220BA023-BD6F-48E0-8B6B-90639261A524}" srcId="{429A25F4-6A28-4AC1-B25B-8CAC204B0CCC}" destId="{E59C99A1-E4CD-4772-AD0B-62A58254404F}" srcOrd="1" destOrd="0" parTransId="{3E3D4E40-04B0-4F65-B20A-9C8E8F5EC72A}" sibTransId="{DD5C2288-BE55-4AA1-8A4D-8305FC482A95}"/>
    <dgm:cxn modelId="{A27DB01F-842E-4ABD-AD6D-9C4BFA370D0F}" type="presOf" srcId="{AE5F576F-70DB-4BF1-9904-4BD0E2925D76}" destId="{62D71FE9-4E40-4F19-B8E3-9C7B461684F3}" srcOrd="1" destOrd="0" presId="urn:microsoft.com/office/officeart/2005/8/layout/hierarchy2"/>
    <dgm:cxn modelId="{CCE38781-5D3B-4DDA-8BE4-04AAFD67B8A6}" type="presOf" srcId="{A6075389-5929-4E0C-9BA8-C589F8BA5BC3}" destId="{D3DAB0FF-CE46-4FE6-8295-B6EFB13FC52D}" srcOrd="0" destOrd="0" presId="urn:microsoft.com/office/officeart/2005/8/layout/hierarchy2"/>
    <dgm:cxn modelId="{60B496D6-710E-4D21-8711-D8499554EB2F}" type="presOf" srcId="{E299BE06-FE7C-416F-AFA0-96C013ED2555}" destId="{7ABE1C15-10F2-4BC9-A2CF-7986B5A84E79}" srcOrd="0" destOrd="0" presId="urn:microsoft.com/office/officeart/2005/8/layout/hierarchy2"/>
    <dgm:cxn modelId="{15B47481-5B7B-43A9-BB95-69457D48AEE8}" srcId="{84B32BD0-1421-47D0-954F-D587152C8FD6}" destId="{FE90370A-E7ED-4C49-ADE5-B291E6A3820F}" srcOrd="0" destOrd="0" parTransId="{5C71DCA5-85B6-4765-95F6-549ED6C48FB8}" sibTransId="{6522C3AA-D3B7-4A8C-887C-B78834741D7E}"/>
    <dgm:cxn modelId="{7C8E8977-1A99-4A9E-8BC1-F7568DA2A7C4}" type="presOf" srcId="{80E643C3-D4FE-4845-A991-422BA67D4CDD}" destId="{619035D4-CF78-4C97-BDF3-4A3DAD2BF22F}" srcOrd="0" destOrd="0" presId="urn:microsoft.com/office/officeart/2005/8/layout/hierarchy2"/>
    <dgm:cxn modelId="{C689297D-67A8-4C25-8277-D3DF20AB15FD}" type="presOf" srcId="{371ED127-D546-4C5C-88E7-8D75B0BA7377}" destId="{7348590B-5EEC-491C-9349-222D86281502}" srcOrd="0" destOrd="0" presId="urn:microsoft.com/office/officeart/2005/8/layout/hierarchy2"/>
    <dgm:cxn modelId="{93D76F16-3F21-47EE-9AEE-D52B6655D293}" type="presOf" srcId="{84B32BD0-1421-47D0-954F-D587152C8FD6}" destId="{B760A5E6-5A02-4E3E-B2AE-ECD8C67C7C44}" srcOrd="0" destOrd="0" presId="urn:microsoft.com/office/officeart/2005/8/layout/hierarchy2"/>
    <dgm:cxn modelId="{9E7348CD-7588-4D33-8F43-FD90892A7D69}" srcId="{FE90370A-E7ED-4C49-ADE5-B291E6A3820F}" destId="{01B5F24B-73A9-4273-8B99-1F99561A6E27}" srcOrd="1" destOrd="0" parTransId="{432FFC3D-A474-4C5A-834B-168283470EA0}" sibTransId="{68EB4823-6BA8-400D-9105-87648F18375F}"/>
    <dgm:cxn modelId="{2147ADAF-95E3-4E28-BA65-11D7D74DC9F4}" type="presOf" srcId="{6FD12EFA-86C7-47B4-8977-FB59E474EB32}" destId="{C7BBFBA3-9DE1-4696-A510-6E359999F0A7}" srcOrd="0" destOrd="0" presId="urn:microsoft.com/office/officeart/2005/8/layout/hierarchy2"/>
    <dgm:cxn modelId="{0195B73C-E11A-48BA-8D30-ADE88B70FB77}" srcId="{01B5F24B-73A9-4273-8B99-1F99561A6E27}" destId="{34C2531A-8281-4A07-80B4-EB0894166BCD}" srcOrd="1" destOrd="0" parTransId="{A6075389-5929-4E0C-9BA8-C589F8BA5BC3}" sibTransId="{EEE473FF-9A3D-41EB-800E-396981ED9C14}"/>
    <dgm:cxn modelId="{C886B5A4-BF85-413A-AB9E-236BE41E62CA}" type="presOf" srcId="{432FFC3D-A474-4C5A-834B-168283470EA0}" destId="{BB12EF2A-F476-4847-A01F-594EBB7621C4}" srcOrd="1" destOrd="0" presId="urn:microsoft.com/office/officeart/2005/8/layout/hierarchy2"/>
    <dgm:cxn modelId="{47C2D5B9-8D0B-44BC-8AB3-C960D64EC214}" type="presOf" srcId="{2A5A4552-911B-49EC-9F5D-3F2540F17F93}" destId="{EDD501AB-D34A-4631-AB7A-546FD90F225C}" srcOrd="1" destOrd="0" presId="urn:microsoft.com/office/officeart/2005/8/layout/hierarchy2"/>
    <dgm:cxn modelId="{D2B942C4-D88E-4AA8-90F3-DBA852FED9A0}" type="presOf" srcId="{429A25F4-6A28-4AC1-B25B-8CAC204B0CCC}" destId="{A1901B29-B05E-4612-BD04-EC9F4319C71B}" srcOrd="0" destOrd="0" presId="urn:microsoft.com/office/officeart/2005/8/layout/hierarchy2"/>
    <dgm:cxn modelId="{788A2655-491B-4AC4-95EC-856F228AD615}" srcId="{01B5F24B-73A9-4273-8B99-1F99561A6E27}" destId="{80E643C3-D4FE-4845-A991-422BA67D4CDD}" srcOrd="0" destOrd="0" parTransId="{AE5F576F-70DB-4BF1-9904-4BD0E2925D76}" sibTransId="{E6102546-0E31-43E2-A975-AFC915A98AC6}"/>
    <dgm:cxn modelId="{0EBC2D59-F889-42CC-9F86-C9A0F85CDB73}" type="presOf" srcId="{AE5F576F-70DB-4BF1-9904-4BD0E2925D76}" destId="{99BCA11E-6CF5-4018-9E6C-F7496192F4AD}" srcOrd="0" destOrd="0" presId="urn:microsoft.com/office/officeart/2005/8/layout/hierarchy2"/>
    <dgm:cxn modelId="{4B2028EE-E693-4950-8560-251691CA7BF6}" type="presOf" srcId="{A6075389-5929-4E0C-9BA8-C589F8BA5BC3}" destId="{F473A7E3-9AA3-496C-AD52-EF87730363B8}" srcOrd="1" destOrd="0" presId="urn:microsoft.com/office/officeart/2005/8/layout/hierarchy2"/>
    <dgm:cxn modelId="{8900C701-1275-4E6C-9779-1744311A55EB}" type="presOf" srcId="{2A5A4552-911B-49EC-9F5D-3F2540F17F93}" destId="{834E135A-1D3B-47D8-975E-7080DD884F25}" srcOrd="0" destOrd="0" presId="urn:microsoft.com/office/officeart/2005/8/layout/hierarchy2"/>
    <dgm:cxn modelId="{57FFF8AB-A0BD-45CD-87A5-80A1E8D00FFE}" type="presOf" srcId="{01B5F24B-73A9-4273-8B99-1F99561A6E27}" destId="{64DE24D0-38BB-46F1-8BBA-980774BFB14C}" srcOrd="0" destOrd="0" presId="urn:microsoft.com/office/officeart/2005/8/layout/hierarchy2"/>
    <dgm:cxn modelId="{1FD5612C-0800-4C10-96C7-183BE2CC2819}" type="presOf" srcId="{E59C99A1-E4CD-4772-AD0B-62A58254404F}" destId="{5F67511E-A9B5-4DBF-AD4A-0C236FF6829C}" srcOrd="0" destOrd="0" presId="urn:microsoft.com/office/officeart/2005/8/layout/hierarchy2"/>
    <dgm:cxn modelId="{101C08D4-4E47-4415-BEB2-DEBB3C842077}" type="presOf" srcId="{A5D4E398-E7A8-40F0-8D64-D3D29EC7F954}" destId="{9FB51496-8BEA-4CA6-ABAF-F6726168B9D3}" srcOrd="1" destOrd="0" presId="urn:microsoft.com/office/officeart/2005/8/layout/hierarchy2"/>
    <dgm:cxn modelId="{82DFE674-9420-4419-B715-F05C82A9C98F}" srcId="{01B5F24B-73A9-4273-8B99-1F99561A6E27}" destId="{371ED127-D546-4C5C-88E7-8D75B0BA7377}" srcOrd="2" destOrd="0" parTransId="{A5D4E398-E7A8-40F0-8D64-D3D29EC7F954}" sibTransId="{1EA11721-719A-4B7C-97FA-BFCCEA81ACDC}"/>
    <dgm:cxn modelId="{CCA353F8-2588-40A1-B41D-34803D540A03}" type="presOf" srcId="{3E3D4E40-04B0-4F65-B20A-9C8E8F5EC72A}" destId="{AE2628C7-1F92-4911-B28D-2D87C81ABD7B}" srcOrd="0" destOrd="0" presId="urn:microsoft.com/office/officeart/2005/8/layout/hierarchy2"/>
    <dgm:cxn modelId="{EF71784A-30C6-4490-8CA5-714690F14E7E}" type="presOf" srcId="{432FFC3D-A474-4C5A-834B-168283470EA0}" destId="{DAFC5016-02B1-496D-A66B-FE46E945B633}" srcOrd="0" destOrd="0" presId="urn:microsoft.com/office/officeart/2005/8/layout/hierarchy2"/>
    <dgm:cxn modelId="{7A0F749E-CE8F-4F8D-99C5-884E0F52E364}" type="presOf" srcId="{34C2531A-8281-4A07-80B4-EB0894166BCD}" destId="{B2A608B8-6180-4B5F-B1B1-EB3DC052854C}" srcOrd="0" destOrd="0" presId="urn:microsoft.com/office/officeart/2005/8/layout/hierarchy2"/>
    <dgm:cxn modelId="{AB46614A-B412-4D3A-B613-1BDEDFC57DAD}" type="presOf" srcId="{E299BE06-FE7C-416F-AFA0-96C013ED2555}" destId="{A6904E57-2518-4266-830C-DE8D653B033D}" srcOrd="1" destOrd="0" presId="urn:microsoft.com/office/officeart/2005/8/layout/hierarchy2"/>
    <dgm:cxn modelId="{A1F79E35-94C5-4933-87E7-DA8058E4CD73}" type="presOf" srcId="{3E3D4E40-04B0-4F65-B20A-9C8E8F5EC72A}" destId="{E548DA63-ABBD-42D0-8868-AE160B9D98D2}" srcOrd="1" destOrd="0" presId="urn:microsoft.com/office/officeart/2005/8/layout/hierarchy2"/>
    <dgm:cxn modelId="{38C23D30-2E15-4463-9B7B-4F9B7A5413B2}" type="presOf" srcId="{A5D4E398-E7A8-40F0-8D64-D3D29EC7F954}" destId="{D6918DAD-4C3D-4F48-B7D4-1A4E954A54AF}" srcOrd="0" destOrd="0" presId="urn:microsoft.com/office/officeart/2005/8/layout/hierarchy2"/>
    <dgm:cxn modelId="{6BA06B9B-D5E3-4436-83B9-D7469BC33287}" srcId="{429A25F4-6A28-4AC1-B25B-8CAC204B0CCC}" destId="{6FD12EFA-86C7-47B4-8977-FB59E474EB32}" srcOrd="0" destOrd="0" parTransId="{E299BE06-FE7C-416F-AFA0-96C013ED2555}" sibTransId="{742D45F6-94B3-46EA-8D03-8701ECC02537}"/>
    <dgm:cxn modelId="{C19571F2-6251-4D7D-A01A-D82402527DDE}" type="presOf" srcId="{FE90370A-E7ED-4C49-ADE5-B291E6A3820F}" destId="{E5325B8D-0036-43B5-9C78-9389373C3903}" srcOrd="0" destOrd="0" presId="urn:microsoft.com/office/officeart/2005/8/layout/hierarchy2"/>
    <dgm:cxn modelId="{24EB8130-57BB-4689-988F-14CFD068156F}" type="presParOf" srcId="{B760A5E6-5A02-4E3E-B2AE-ECD8C67C7C44}" destId="{92314C16-CA2F-4747-8FCD-57FA9503F128}" srcOrd="0" destOrd="0" presId="urn:microsoft.com/office/officeart/2005/8/layout/hierarchy2"/>
    <dgm:cxn modelId="{3E43E731-9C42-413F-978C-8701BEE33BD1}" type="presParOf" srcId="{92314C16-CA2F-4747-8FCD-57FA9503F128}" destId="{E5325B8D-0036-43B5-9C78-9389373C3903}" srcOrd="0" destOrd="0" presId="urn:microsoft.com/office/officeart/2005/8/layout/hierarchy2"/>
    <dgm:cxn modelId="{A305F3A7-C1E2-4383-93D9-84EEF0A53D31}" type="presParOf" srcId="{92314C16-CA2F-4747-8FCD-57FA9503F128}" destId="{B4CA2381-A689-48C5-967B-88587DC10FB5}" srcOrd="1" destOrd="0" presId="urn:microsoft.com/office/officeart/2005/8/layout/hierarchy2"/>
    <dgm:cxn modelId="{D217252C-76D5-483D-B8CC-BCB9003A014B}" type="presParOf" srcId="{B4CA2381-A689-48C5-967B-88587DC10FB5}" destId="{834E135A-1D3B-47D8-975E-7080DD884F25}" srcOrd="0" destOrd="0" presId="urn:microsoft.com/office/officeart/2005/8/layout/hierarchy2"/>
    <dgm:cxn modelId="{2AADF43F-4BF3-49FC-A89E-BB02D1A537B0}" type="presParOf" srcId="{834E135A-1D3B-47D8-975E-7080DD884F25}" destId="{EDD501AB-D34A-4631-AB7A-546FD90F225C}" srcOrd="0" destOrd="0" presId="urn:microsoft.com/office/officeart/2005/8/layout/hierarchy2"/>
    <dgm:cxn modelId="{A69ECD13-F379-4ED6-A27B-6CB3EB3E4335}" type="presParOf" srcId="{B4CA2381-A689-48C5-967B-88587DC10FB5}" destId="{AC2F0449-D67A-4EA0-BEA8-0A15284DF5FA}" srcOrd="1" destOrd="0" presId="urn:microsoft.com/office/officeart/2005/8/layout/hierarchy2"/>
    <dgm:cxn modelId="{30A52E55-11B5-4215-824B-CE3937AD8480}" type="presParOf" srcId="{AC2F0449-D67A-4EA0-BEA8-0A15284DF5FA}" destId="{A1901B29-B05E-4612-BD04-EC9F4319C71B}" srcOrd="0" destOrd="0" presId="urn:microsoft.com/office/officeart/2005/8/layout/hierarchy2"/>
    <dgm:cxn modelId="{5F5AC603-9C8E-44A8-9124-2B1D62077BF5}" type="presParOf" srcId="{AC2F0449-D67A-4EA0-BEA8-0A15284DF5FA}" destId="{385204BF-8584-416A-BD44-7A3F838AC806}" srcOrd="1" destOrd="0" presId="urn:microsoft.com/office/officeart/2005/8/layout/hierarchy2"/>
    <dgm:cxn modelId="{03511FEB-254C-43C3-99C8-5F9806321CD4}" type="presParOf" srcId="{385204BF-8584-416A-BD44-7A3F838AC806}" destId="{7ABE1C15-10F2-4BC9-A2CF-7986B5A84E79}" srcOrd="0" destOrd="0" presId="urn:microsoft.com/office/officeart/2005/8/layout/hierarchy2"/>
    <dgm:cxn modelId="{46CF1A3C-AFF6-43D8-8ACA-12BB5E6616F5}" type="presParOf" srcId="{7ABE1C15-10F2-4BC9-A2CF-7986B5A84E79}" destId="{A6904E57-2518-4266-830C-DE8D653B033D}" srcOrd="0" destOrd="0" presId="urn:microsoft.com/office/officeart/2005/8/layout/hierarchy2"/>
    <dgm:cxn modelId="{750EE7FF-8AF7-4E3B-A717-69D8D40333E4}" type="presParOf" srcId="{385204BF-8584-416A-BD44-7A3F838AC806}" destId="{BFE9F01C-9105-4A15-8CE9-DF0E8E40FC93}" srcOrd="1" destOrd="0" presId="urn:microsoft.com/office/officeart/2005/8/layout/hierarchy2"/>
    <dgm:cxn modelId="{0C035399-EDBA-4B5C-B062-E95D7851DA68}" type="presParOf" srcId="{BFE9F01C-9105-4A15-8CE9-DF0E8E40FC93}" destId="{C7BBFBA3-9DE1-4696-A510-6E359999F0A7}" srcOrd="0" destOrd="0" presId="urn:microsoft.com/office/officeart/2005/8/layout/hierarchy2"/>
    <dgm:cxn modelId="{187D4AD1-DEBC-4072-9720-96C9D26F4191}" type="presParOf" srcId="{BFE9F01C-9105-4A15-8CE9-DF0E8E40FC93}" destId="{D7731992-18F1-4707-BAA9-92EE8C7E23B8}" srcOrd="1" destOrd="0" presId="urn:microsoft.com/office/officeart/2005/8/layout/hierarchy2"/>
    <dgm:cxn modelId="{7AFEB637-98B8-474A-A07F-4044EEDF0BEE}" type="presParOf" srcId="{385204BF-8584-416A-BD44-7A3F838AC806}" destId="{AE2628C7-1F92-4911-B28D-2D87C81ABD7B}" srcOrd="2" destOrd="0" presId="urn:microsoft.com/office/officeart/2005/8/layout/hierarchy2"/>
    <dgm:cxn modelId="{6721D4DC-8099-4109-98C9-0BB737C8052A}" type="presParOf" srcId="{AE2628C7-1F92-4911-B28D-2D87C81ABD7B}" destId="{E548DA63-ABBD-42D0-8868-AE160B9D98D2}" srcOrd="0" destOrd="0" presId="urn:microsoft.com/office/officeart/2005/8/layout/hierarchy2"/>
    <dgm:cxn modelId="{0CAA537C-982B-4F4B-8927-65D2A8ABB951}" type="presParOf" srcId="{385204BF-8584-416A-BD44-7A3F838AC806}" destId="{06F14927-F909-46A4-90FE-96F5E5ECC0FD}" srcOrd="3" destOrd="0" presId="urn:microsoft.com/office/officeart/2005/8/layout/hierarchy2"/>
    <dgm:cxn modelId="{339AF91E-0A19-447B-BA66-0C7708FEE531}" type="presParOf" srcId="{06F14927-F909-46A4-90FE-96F5E5ECC0FD}" destId="{5F67511E-A9B5-4DBF-AD4A-0C236FF6829C}" srcOrd="0" destOrd="0" presId="urn:microsoft.com/office/officeart/2005/8/layout/hierarchy2"/>
    <dgm:cxn modelId="{CC578A3D-D06E-4943-A1A5-11E0B33BC9BD}" type="presParOf" srcId="{06F14927-F909-46A4-90FE-96F5E5ECC0FD}" destId="{2CD6DA58-8E7A-4712-834E-2EAD36474AF4}" srcOrd="1" destOrd="0" presId="urn:microsoft.com/office/officeart/2005/8/layout/hierarchy2"/>
    <dgm:cxn modelId="{BCFD7F3C-90CC-485F-9900-B5CA85102C98}" type="presParOf" srcId="{B4CA2381-A689-48C5-967B-88587DC10FB5}" destId="{DAFC5016-02B1-496D-A66B-FE46E945B633}" srcOrd="2" destOrd="0" presId="urn:microsoft.com/office/officeart/2005/8/layout/hierarchy2"/>
    <dgm:cxn modelId="{C228445E-D632-4782-BD26-238865CCF4ED}" type="presParOf" srcId="{DAFC5016-02B1-496D-A66B-FE46E945B633}" destId="{BB12EF2A-F476-4847-A01F-594EBB7621C4}" srcOrd="0" destOrd="0" presId="urn:microsoft.com/office/officeart/2005/8/layout/hierarchy2"/>
    <dgm:cxn modelId="{37475E8E-8C8F-426D-8A9A-B4E743FD985A}" type="presParOf" srcId="{B4CA2381-A689-48C5-967B-88587DC10FB5}" destId="{35E99348-269E-4B22-8BBB-DAAFD867DDA2}" srcOrd="3" destOrd="0" presId="urn:microsoft.com/office/officeart/2005/8/layout/hierarchy2"/>
    <dgm:cxn modelId="{7E2E636A-3B4E-450C-B34F-E0E7A5427B50}" type="presParOf" srcId="{35E99348-269E-4B22-8BBB-DAAFD867DDA2}" destId="{64DE24D0-38BB-46F1-8BBA-980774BFB14C}" srcOrd="0" destOrd="0" presId="urn:microsoft.com/office/officeart/2005/8/layout/hierarchy2"/>
    <dgm:cxn modelId="{85D50C0B-CA66-40E7-96B3-11B08DA73347}" type="presParOf" srcId="{35E99348-269E-4B22-8BBB-DAAFD867DDA2}" destId="{46D1AC03-D29C-4EF3-ADAF-A79D0EC1BEC4}" srcOrd="1" destOrd="0" presId="urn:microsoft.com/office/officeart/2005/8/layout/hierarchy2"/>
    <dgm:cxn modelId="{EC992C91-A27E-407E-B59B-3EE67F3469ED}" type="presParOf" srcId="{46D1AC03-D29C-4EF3-ADAF-A79D0EC1BEC4}" destId="{99BCA11E-6CF5-4018-9E6C-F7496192F4AD}" srcOrd="0" destOrd="0" presId="urn:microsoft.com/office/officeart/2005/8/layout/hierarchy2"/>
    <dgm:cxn modelId="{7E80A6CA-FC51-4F22-A82F-76CBAAE7403F}" type="presParOf" srcId="{99BCA11E-6CF5-4018-9E6C-F7496192F4AD}" destId="{62D71FE9-4E40-4F19-B8E3-9C7B461684F3}" srcOrd="0" destOrd="0" presId="urn:microsoft.com/office/officeart/2005/8/layout/hierarchy2"/>
    <dgm:cxn modelId="{D826345E-FBD8-41EB-B30A-B24F5F123AD5}" type="presParOf" srcId="{46D1AC03-D29C-4EF3-ADAF-A79D0EC1BEC4}" destId="{B87E4F21-56B9-4D91-AB25-A974EB6D4B7F}" srcOrd="1" destOrd="0" presId="urn:microsoft.com/office/officeart/2005/8/layout/hierarchy2"/>
    <dgm:cxn modelId="{8DB8BF41-FC75-48AC-B866-6A5DD54ABDF3}" type="presParOf" srcId="{B87E4F21-56B9-4D91-AB25-A974EB6D4B7F}" destId="{619035D4-CF78-4C97-BDF3-4A3DAD2BF22F}" srcOrd="0" destOrd="0" presId="urn:microsoft.com/office/officeart/2005/8/layout/hierarchy2"/>
    <dgm:cxn modelId="{67278879-8367-43C0-A0EB-8C4B947C9345}" type="presParOf" srcId="{B87E4F21-56B9-4D91-AB25-A974EB6D4B7F}" destId="{C7E3D4C7-05A3-48C6-817F-B74A69C72012}" srcOrd="1" destOrd="0" presId="urn:microsoft.com/office/officeart/2005/8/layout/hierarchy2"/>
    <dgm:cxn modelId="{221110D8-C787-4863-ACB8-6852818B9ED1}" type="presParOf" srcId="{46D1AC03-D29C-4EF3-ADAF-A79D0EC1BEC4}" destId="{D3DAB0FF-CE46-4FE6-8295-B6EFB13FC52D}" srcOrd="2" destOrd="0" presId="urn:microsoft.com/office/officeart/2005/8/layout/hierarchy2"/>
    <dgm:cxn modelId="{F43403F3-3E95-4CA2-BC29-8CF9680AE5A7}" type="presParOf" srcId="{D3DAB0FF-CE46-4FE6-8295-B6EFB13FC52D}" destId="{F473A7E3-9AA3-496C-AD52-EF87730363B8}" srcOrd="0" destOrd="0" presId="urn:microsoft.com/office/officeart/2005/8/layout/hierarchy2"/>
    <dgm:cxn modelId="{85153004-BA00-457B-8118-AB875FF9CC9C}" type="presParOf" srcId="{46D1AC03-D29C-4EF3-ADAF-A79D0EC1BEC4}" destId="{27C3559E-9B43-4C17-8CE0-A2A895AA6616}" srcOrd="3" destOrd="0" presId="urn:microsoft.com/office/officeart/2005/8/layout/hierarchy2"/>
    <dgm:cxn modelId="{61A98B2C-F46B-4EE9-816F-EDAA29CAEFBB}" type="presParOf" srcId="{27C3559E-9B43-4C17-8CE0-A2A895AA6616}" destId="{B2A608B8-6180-4B5F-B1B1-EB3DC052854C}" srcOrd="0" destOrd="0" presId="urn:microsoft.com/office/officeart/2005/8/layout/hierarchy2"/>
    <dgm:cxn modelId="{44463CF2-B618-42A4-A628-5A57AB10FCE6}" type="presParOf" srcId="{27C3559E-9B43-4C17-8CE0-A2A895AA6616}" destId="{656C82BB-93A7-4B12-B394-7AE507D329BF}" srcOrd="1" destOrd="0" presId="urn:microsoft.com/office/officeart/2005/8/layout/hierarchy2"/>
    <dgm:cxn modelId="{08D932FA-EF57-4EA8-81B3-76EAF094B59D}" type="presParOf" srcId="{46D1AC03-D29C-4EF3-ADAF-A79D0EC1BEC4}" destId="{D6918DAD-4C3D-4F48-B7D4-1A4E954A54AF}" srcOrd="4" destOrd="0" presId="urn:microsoft.com/office/officeart/2005/8/layout/hierarchy2"/>
    <dgm:cxn modelId="{0EBBC4D8-3929-4BD3-9DF1-084635FE45A6}" type="presParOf" srcId="{D6918DAD-4C3D-4F48-B7D4-1A4E954A54AF}" destId="{9FB51496-8BEA-4CA6-ABAF-F6726168B9D3}" srcOrd="0" destOrd="0" presId="urn:microsoft.com/office/officeart/2005/8/layout/hierarchy2"/>
    <dgm:cxn modelId="{2E299EDE-E6A8-413E-8DD3-36CB737AAA27}" type="presParOf" srcId="{46D1AC03-D29C-4EF3-ADAF-A79D0EC1BEC4}" destId="{46CB1E91-63BD-48CD-A7ED-9E1744F9B5EA}" srcOrd="5" destOrd="0" presId="urn:microsoft.com/office/officeart/2005/8/layout/hierarchy2"/>
    <dgm:cxn modelId="{50FB217D-1929-4D19-983E-DA8D9F020C5B}" type="presParOf" srcId="{46CB1E91-63BD-48CD-A7ED-9E1744F9B5EA}" destId="{7348590B-5EEC-491C-9349-222D86281502}" srcOrd="0" destOrd="0" presId="urn:microsoft.com/office/officeart/2005/8/layout/hierarchy2"/>
    <dgm:cxn modelId="{167F9127-7BF5-43C0-BD7A-18A3EE9D191F}" type="presParOf" srcId="{46CB1E91-63BD-48CD-A7ED-9E1744F9B5EA}" destId="{83016874-9DF2-4624-814E-196B6C0F8068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0DB9-63A7-44EA-9CC7-879758F25435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CA26-E045-4AEE-9ED9-F33683C394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0DB9-63A7-44EA-9CC7-879758F25435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CA26-E045-4AEE-9ED9-F33683C39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0DB9-63A7-44EA-9CC7-879758F25435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CA26-E045-4AEE-9ED9-F33683C39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0DB9-63A7-44EA-9CC7-879758F25435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CA26-E045-4AEE-9ED9-F33683C39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0DB9-63A7-44EA-9CC7-879758F25435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CA26-E045-4AEE-9ED9-F33683C39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0DB9-63A7-44EA-9CC7-879758F25435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CA26-E045-4AEE-9ED9-F33683C39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0DB9-63A7-44EA-9CC7-879758F25435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CA26-E045-4AEE-9ED9-F33683C39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0DB9-63A7-44EA-9CC7-879758F25435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CA26-E045-4AEE-9ED9-F33683C39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0DB9-63A7-44EA-9CC7-879758F25435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CA26-E045-4AEE-9ED9-F33683C39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0DB9-63A7-44EA-9CC7-879758F25435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CA26-E045-4AEE-9ED9-F33683C394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4F00DB9-63A7-44EA-9CC7-879758F25435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2A6CA26-E045-4AEE-9ED9-F33683C39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4F00DB9-63A7-44EA-9CC7-879758F25435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2A6CA26-E045-4AEE-9ED9-F33683C39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8077200" cy="1673352"/>
          </a:xfrm>
        </p:spPr>
        <p:txBody>
          <a:bodyPr anchor="b"/>
          <a:lstStyle/>
          <a:p>
            <a:r>
              <a:rPr lang="en-US" dirty="0" smtClean="0"/>
              <a:t>Project Presentation – Week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8077200" cy="1499616"/>
          </a:xfrm>
        </p:spPr>
        <p:txBody>
          <a:bodyPr anchor="t"/>
          <a:lstStyle/>
          <a:p>
            <a:r>
              <a:rPr lang="en-US" dirty="0" smtClean="0"/>
              <a:t>By: Joshua </a:t>
            </a:r>
            <a:r>
              <a:rPr lang="en-US" dirty="0" err="1" smtClean="0"/>
              <a:t>Michalczak</a:t>
            </a:r>
            <a:r>
              <a:rPr lang="en-US" dirty="0" smtClean="0"/>
              <a:t>, 28 May 2010</a:t>
            </a:r>
          </a:p>
          <a:p>
            <a:r>
              <a:rPr lang="en-US" dirty="0" smtClean="0"/>
              <a:t>For: Computer Vision R.E.U. at University of Central Florida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Optical Flow Results – Larger Win</a:t>
            </a:r>
            <a:br>
              <a:rPr lang="en-US" dirty="0" smtClean="0"/>
            </a:br>
            <a:r>
              <a:rPr lang="en-US" dirty="0" smtClean="0"/>
              <a:t>(levels: 3, win: 5, iter:3)</a:t>
            </a:r>
            <a:endParaRPr lang="en-US" dirty="0"/>
          </a:p>
        </p:txBody>
      </p:sp>
      <p:pic>
        <p:nvPicPr>
          <p:cNvPr id="3" name="Picture 2" descr="result_1(small).png"/>
          <p:cNvPicPr>
            <a:picLocks noChangeAspect="1"/>
          </p:cNvPicPr>
          <p:nvPr/>
        </p:nvPicPr>
        <p:blipFill>
          <a:blip r:embed="rId2"/>
          <a:srcRect l="10647" t="6601" r="8629" b="7538"/>
          <a:stretch>
            <a:fillRect/>
          </a:stretch>
        </p:blipFill>
        <p:spPr>
          <a:xfrm>
            <a:off x="12879" y="1574442"/>
            <a:ext cx="9144000" cy="5334000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2133600" y="1524000"/>
            <a:ext cx="1676400" cy="1143000"/>
          </a:xfrm>
          <a:prstGeom prst="wedgeRectCallout">
            <a:avLst>
              <a:gd name="adj1" fmla="val -51563"/>
              <a:gd name="adj2" fmla="val 805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Bigger “blobs”</a:t>
            </a: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1828800" y="4953000"/>
            <a:ext cx="1676400" cy="1143000"/>
          </a:xfrm>
          <a:prstGeom prst="wedgeRectCallout">
            <a:avLst>
              <a:gd name="adj1" fmla="val 83648"/>
              <a:gd name="adj2" fmla="val -524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Less noise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Optical Flow Results – More </a:t>
            </a:r>
            <a:r>
              <a:rPr lang="en-US" dirty="0" err="1" smtClean="0"/>
              <a:t>iter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(levels: 3, win: 3, iter:20)</a:t>
            </a:r>
            <a:endParaRPr lang="en-US" dirty="0"/>
          </a:p>
        </p:txBody>
      </p:sp>
      <p:pic>
        <p:nvPicPr>
          <p:cNvPr id="3" name="Picture 2" descr="result_1(small).png"/>
          <p:cNvPicPr>
            <a:picLocks noChangeAspect="1"/>
          </p:cNvPicPr>
          <p:nvPr/>
        </p:nvPicPr>
        <p:blipFill>
          <a:blip r:embed="rId2"/>
          <a:srcRect l="10692" t="6449" r="8474" b="6941"/>
          <a:stretch>
            <a:fillRect/>
          </a:stretch>
        </p:blipFill>
        <p:spPr>
          <a:xfrm>
            <a:off x="0" y="1560921"/>
            <a:ext cx="9220200" cy="5418056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2133600" y="1524000"/>
            <a:ext cx="1676400" cy="1143000"/>
          </a:xfrm>
          <a:prstGeom prst="wedgeRectCallout">
            <a:avLst>
              <a:gd name="adj1" fmla="val -51563"/>
              <a:gd name="adj2" fmla="val 805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Shrinks “blobs”</a:t>
            </a:r>
          </a:p>
          <a:p>
            <a:pPr algn="ctr"/>
            <a:r>
              <a:rPr lang="en-US" dirty="0" smtClean="0"/>
              <a:t>Better alignment</a:t>
            </a: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1828800" y="4953000"/>
            <a:ext cx="1676400" cy="1143000"/>
          </a:xfrm>
          <a:prstGeom prst="wedgeRectCallout">
            <a:avLst>
              <a:gd name="adj1" fmla="val 83648"/>
              <a:gd name="adj2" fmla="val -524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Lessens noise</a:t>
            </a:r>
            <a:endParaRPr lang="en-US" dirty="0"/>
          </a:p>
        </p:txBody>
      </p:sp>
      <p:sp>
        <p:nvSpPr>
          <p:cNvPr id="6" name="Explosion 1 5"/>
          <p:cNvSpPr/>
          <p:nvPr/>
        </p:nvSpPr>
        <p:spPr>
          <a:xfrm>
            <a:off x="5257800" y="2362200"/>
            <a:ext cx="3581400" cy="1676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Vector magnitudes reduced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Optical Flow Results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Second test set (2, 3, 3)</a:t>
            </a:r>
            <a:endParaRPr lang="en-US" dirty="0"/>
          </a:p>
        </p:txBody>
      </p:sp>
      <p:pic>
        <p:nvPicPr>
          <p:cNvPr id="7" name="Picture 6" descr="result_4.png"/>
          <p:cNvPicPr>
            <a:picLocks noChangeAspect="1"/>
          </p:cNvPicPr>
          <p:nvPr/>
        </p:nvPicPr>
        <p:blipFill>
          <a:blip r:embed="rId2"/>
          <a:srcRect l="10833" t="7305" r="9437" b="7455"/>
          <a:stretch>
            <a:fillRect/>
          </a:stretch>
        </p:blipFill>
        <p:spPr>
          <a:xfrm>
            <a:off x="0" y="1531513"/>
            <a:ext cx="9084312" cy="5326488"/>
          </a:xfrm>
          <a:prstGeom prst="rect">
            <a:avLst/>
          </a:prstGeom>
        </p:spPr>
      </p:pic>
      <p:pic>
        <p:nvPicPr>
          <p:cNvPr id="8" name="Picture 7" descr="result_4_closeup1.png"/>
          <p:cNvPicPr>
            <a:picLocks noChangeAspect="1"/>
          </p:cNvPicPr>
          <p:nvPr/>
        </p:nvPicPr>
        <p:blipFill>
          <a:blip r:embed="rId3"/>
          <a:srcRect l="24851" t="7305" r="23832" b="10772"/>
          <a:stretch>
            <a:fillRect/>
          </a:stretch>
        </p:blipFill>
        <p:spPr>
          <a:xfrm>
            <a:off x="-914400" y="2133600"/>
            <a:ext cx="6573078" cy="5754846"/>
          </a:xfrm>
          <a:prstGeom prst="rect">
            <a:avLst/>
          </a:prstGeom>
        </p:spPr>
      </p:pic>
      <p:pic>
        <p:nvPicPr>
          <p:cNvPr id="9" name="Picture 8" descr="result_4_closeup2.png"/>
          <p:cNvPicPr>
            <a:picLocks noChangeAspect="1"/>
          </p:cNvPicPr>
          <p:nvPr/>
        </p:nvPicPr>
        <p:blipFill>
          <a:blip r:embed="rId4"/>
          <a:srcRect l="12754" t="6992" r="10580" b="10824"/>
          <a:stretch>
            <a:fillRect/>
          </a:stretch>
        </p:blipFill>
        <p:spPr>
          <a:xfrm>
            <a:off x="1542376" y="838200"/>
            <a:ext cx="8802448" cy="517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Flow Results - Thoughts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Larger windows</a:t>
            </a:r>
          </a:p>
          <a:p>
            <a:pPr lvl="1"/>
            <a:r>
              <a:rPr lang="en-US" dirty="0" smtClean="0"/>
              <a:t>Reduce noise (+)</a:t>
            </a:r>
          </a:p>
          <a:p>
            <a:pPr lvl="1"/>
            <a:r>
              <a:rPr lang="en-US" dirty="0" smtClean="0"/>
              <a:t>Increase “blob” size (-)</a:t>
            </a:r>
          </a:p>
          <a:p>
            <a:r>
              <a:rPr lang="en-US" dirty="0" smtClean="0"/>
              <a:t>More iterations</a:t>
            </a:r>
          </a:p>
          <a:p>
            <a:pPr lvl="1"/>
            <a:r>
              <a:rPr lang="en-US" dirty="0" smtClean="0"/>
              <a:t>“blobs” better    modeled (+)</a:t>
            </a:r>
          </a:p>
          <a:p>
            <a:pPr lvl="1"/>
            <a:r>
              <a:rPr lang="en-US" dirty="0" smtClean="0"/>
              <a:t>Computationally expensive (-)</a:t>
            </a:r>
          </a:p>
          <a:p>
            <a:pPr lvl="1"/>
            <a:r>
              <a:rPr lang="en-US" dirty="0" smtClean="0"/>
              <a:t>Changes vector magnitudes (More accurate?)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Levels</a:t>
            </a:r>
          </a:p>
          <a:p>
            <a:pPr lvl="1"/>
            <a:r>
              <a:rPr lang="en-US" dirty="0" smtClean="0"/>
              <a:t>Each scene/scenario seems to have an ideal pyramid count.</a:t>
            </a:r>
          </a:p>
          <a:p>
            <a:pPr lvl="1"/>
            <a:r>
              <a:rPr lang="en-US" dirty="0" smtClean="0"/>
              <a:t>Inappropriate level size greatly affects the resulting flow adversely.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 Subtraction - Median</a:t>
            </a:r>
            <a:endParaRPr lang="en-US" dirty="0"/>
          </a:p>
        </p:txBody>
      </p:sp>
      <p:pic>
        <p:nvPicPr>
          <p:cNvPr id="6" name="Picture 5" descr="median.png"/>
          <p:cNvPicPr>
            <a:picLocks noChangeAspect="1"/>
          </p:cNvPicPr>
          <p:nvPr/>
        </p:nvPicPr>
        <p:blipFill>
          <a:blip r:embed="rId2"/>
          <a:srcRect l="8566" t="6185" r="8566" b="4280"/>
          <a:stretch>
            <a:fillRect/>
          </a:stretch>
        </p:blipFill>
        <p:spPr>
          <a:xfrm>
            <a:off x="1113817" y="1524000"/>
            <a:ext cx="6582383" cy="53340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000017" y="3048000"/>
            <a:ext cx="1593376" cy="2138476"/>
            <a:chOff x="4724400" y="3048000"/>
            <a:chExt cx="1593376" cy="2138476"/>
          </a:xfrm>
        </p:grpSpPr>
        <p:cxnSp>
          <p:nvCxnSpPr>
            <p:cNvPr id="9" name="Straight Connector 8"/>
            <p:cNvCxnSpPr/>
            <p:nvPr/>
          </p:nvCxnSpPr>
          <p:spPr>
            <a:xfrm rot="10800000">
              <a:off x="4754880" y="5142586"/>
              <a:ext cx="274320" cy="390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4569257" y="4971593"/>
              <a:ext cx="34198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724400" y="4800600"/>
              <a:ext cx="308458" cy="786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4872533" y="5029809"/>
              <a:ext cx="309677" cy="36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ular Callout 6"/>
            <p:cNvSpPr/>
            <p:nvPr/>
          </p:nvSpPr>
          <p:spPr>
            <a:xfrm>
              <a:off x="4953000" y="3048000"/>
              <a:ext cx="1364776" cy="914400"/>
            </a:xfrm>
            <a:prstGeom prst="wedgeRectCallout">
              <a:avLst>
                <a:gd name="adj1" fmla="val -50087"/>
                <a:gd name="adj2" fmla="val 15968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Briefcase shadow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 Subtraction –</a:t>
            </a:r>
            <a:br>
              <a:rPr lang="en-US" dirty="0" smtClean="0"/>
            </a:br>
            <a:r>
              <a:rPr lang="en-US" dirty="0" smtClean="0"/>
              <a:t>Single Gaussian</a:t>
            </a:r>
            <a:endParaRPr lang="en-US" dirty="0"/>
          </a:p>
        </p:txBody>
      </p:sp>
      <p:pic>
        <p:nvPicPr>
          <p:cNvPr id="3" name="Picture 2" descr="mean.png"/>
          <p:cNvPicPr>
            <a:picLocks noChangeAspect="1"/>
          </p:cNvPicPr>
          <p:nvPr/>
        </p:nvPicPr>
        <p:blipFill>
          <a:blip r:embed="rId2"/>
          <a:srcRect l="7138" t="6185" r="8566" b="6185"/>
          <a:stretch>
            <a:fillRect/>
          </a:stretch>
        </p:blipFill>
        <p:spPr>
          <a:xfrm>
            <a:off x="1007165" y="1524000"/>
            <a:ext cx="6841435" cy="5334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048000" y="2667000"/>
            <a:ext cx="2714710" cy="2651975"/>
            <a:chOff x="3048000" y="2667000"/>
            <a:chExt cx="2714710" cy="2651975"/>
          </a:xfrm>
        </p:grpSpPr>
        <p:sp>
          <p:nvSpPr>
            <p:cNvPr id="5" name="Freeform 4"/>
            <p:cNvSpPr/>
            <p:nvPr/>
          </p:nvSpPr>
          <p:spPr>
            <a:xfrm>
              <a:off x="4881093" y="3567448"/>
              <a:ext cx="881617" cy="1751527"/>
            </a:xfrm>
            <a:custGeom>
              <a:avLst/>
              <a:gdLst>
                <a:gd name="connsiteX0" fmla="*/ 347730 w 881617"/>
                <a:gd name="connsiteY0" fmla="*/ 25758 h 1751527"/>
                <a:gd name="connsiteX1" fmla="*/ 257577 w 881617"/>
                <a:gd name="connsiteY1" fmla="*/ 38637 h 1751527"/>
                <a:gd name="connsiteX2" fmla="*/ 167425 w 881617"/>
                <a:gd name="connsiteY2" fmla="*/ 154546 h 1751527"/>
                <a:gd name="connsiteX3" fmla="*/ 128789 w 881617"/>
                <a:gd name="connsiteY3" fmla="*/ 206062 h 1751527"/>
                <a:gd name="connsiteX4" fmla="*/ 77273 w 881617"/>
                <a:gd name="connsiteY4" fmla="*/ 283335 h 1751527"/>
                <a:gd name="connsiteX5" fmla="*/ 51515 w 881617"/>
                <a:gd name="connsiteY5" fmla="*/ 592428 h 1751527"/>
                <a:gd name="connsiteX6" fmla="*/ 25758 w 881617"/>
                <a:gd name="connsiteY6" fmla="*/ 708338 h 1751527"/>
                <a:gd name="connsiteX7" fmla="*/ 12879 w 881617"/>
                <a:gd name="connsiteY7" fmla="*/ 772732 h 1751527"/>
                <a:gd name="connsiteX8" fmla="*/ 0 w 881617"/>
                <a:gd name="connsiteY8" fmla="*/ 824248 h 1751527"/>
                <a:gd name="connsiteX9" fmla="*/ 12879 w 881617"/>
                <a:gd name="connsiteY9" fmla="*/ 1236372 h 1751527"/>
                <a:gd name="connsiteX10" fmla="*/ 51515 w 881617"/>
                <a:gd name="connsiteY10" fmla="*/ 1313645 h 1751527"/>
                <a:gd name="connsiteX11" fmla="*/ 64394 w 881617"/>
                <a:gd name="connsiteY11" fmla="*/ 1352282 h 1751527"/>
                <a:gd name="connsiteX12" fmla="*/ 115910 w 881617"/>
                <a:gd name="connsiteY12" fmla="*/ 1429555 h 1751527"/>
                <a:gd name="connsiteX13" fmla="*/ 167425 w 881617"/>
                <a:gd name="connsiteY13" fmla="*/ 1545465 h 1751527"/>
                <a:gd name="connsiteX14" fmla="*/ 206062 w 881617"/>
                <a:gd name="connsiteY14" fmla="*/ 1584101 h 1751527"/>
                <a:gd name="connsiteX15" fmla="*/ 309093 w 881617"/>
                <a:gd name="connsiteY15" fmla="*/ 1674253 h 1751527"/>
                <a:gd name="connsiteX16" fmla="*/ 386366 w 881617"/>
                <a:gd name="connsiteY16" fmla="*/ 1700011 h 1751527"/>
                <a:gd name="connsiteX17" fmla="*/ 425003 w 881617"/>
                <a:gd name="connsiteY17" fmla="*/ 1712890 h 1751527"/>
                <a:gd name="connsiteX18" fmla="*/ 592428 w 881617"/>
                <a:gd name="connsiteY18" fmla="*/ 1725769 h 1751527"/>
                <a:gd name="connsiteX19" fmla="*/ 721217 w 881617"/>
                <a:gd name="connsiteY19" fmla="*/ 1751527 h 1751527"/>
                <a:gd name="connsiteX20" fmla="*/ 772732 w 881617"/>
                <a:gd name="connsiteY20" fmla="*/ 1738648 h 1751527"/>
                <a:gd name="connsiteX21" fmla="*/ 837127 w 881617"/>
                <a:gd name="connsiteY21" fmla="*/ 1622738 h 1751527"/>
                <a:gd name="connsiteX22" fmla="*/ 875763 w 881617"/>
                <a:gd name="connsiteY22" fmla="*/ 1596980 h 1751527"/>
                <a:gd name="connsiteX23" fmla="*/ 862884 w 881617"/>
                <a:gd name="connsiteY23" fmla="*/ 1455313 h 1751527"/>
                <a:gd name="connsiteX24" fmla="*/ 837127 w 881617"/>
                <a:gd name="connsiteY24" fmla="*/ 927279 h 1751527"/>
                <a:gd name="connsiteX25" fmla="*/ 811369 w 881617"/>
                <a:gd name="connsiteY25" fmla="*/ 412124 h 1751527"/>
                <a:gd name="connsiteX26" fmla="*/ 798490 w 881617"/>
                <a:gd name="connsiteY26" fmla="*/ 373487 h 1751527"/>
                <a:gd name="connsiteX27" fmla="*/ 772732 w 881617"/>
                <a:gd name="connsiteY27" fmla="*/ 270456 h 1751527"/>
                <a:gd name="connsiteX28" fmla="*/ 746975 w 881617"/>
                <a:gd name="connsiteY28" fmla="*/ 231820 h 1751527"/>
                <a:gd name="connsiteX29" fmla="*/ 734096 w 881617"/>
                <a:gd name="connsiteY29" fmla="*/ 193183 h 1751527"/>
                <a:gd name="connsiteX30" fmla="*/ 708338 w 881617"/>
                <a:gd name="connsiteY30" fmla="*/ 154546 h 1751527"/>
                <a:gd name="connsiteX31" fmla="*/ 695459 w 881617"/>
                <a:gd name="connsiteY31" fmla="*/ 115910 h 1751527"/>
                <a:gd name="connsiteX32" fmla="*/ 656822 w 881617"/>
                <a:gd name="connsiteY32" fmla="*/ 77273 h 1751527"/>
                <a:gd name="connsiteX33" fmla="*/ 631065 w 881617"/>
                <a:gd name="connsiteY33" fmla="*/ 38637 h 1751527"/>
                <a:gd name="connsiteX34" fmla="*/ 553792 w 881617"/>
                <a:gd name="connsiteY34" fmla="*/ 12879 h 1751527"/>
                <a:gd name="connsiteX35" fmla="*/ 515155 w 881617"/>
                <a:gd name="connsiteY35" fmla="*/ 0 h 1751527"/>
                <a:gd name="connsiteX36" fmla="*/ 386366 w 881617"/>
                <a:gd name="connsiteY36" fmla="*/ 12879 h 1751527"/>
                <a:gd name="connsiteX37" fmla="*/ 347730 w 881617"/>
                <a:gd name="connsiteY37" fmla="*/ 25758 h 175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81617" h="1751527">
                  <a:moveTo>
                    <a:pt x="347730" y="25758"/>
                  </a:moveTo>
                  <a:cubicBezTo>
                    <a:pt x="326265" y="30051"/>
                    <a:pt x="285762" y="27363"/>
                    <a:pt x="257577" y="38637"/>
                  </a:cubicBezTo>
                  <a:cubicBezTo>
                    <a:pt x="229488" y="49872"/>
                    <a:pt x="173911" y="145898"/>
                    <a:pt x="167425" y="154546"/>
                  </a:cubicBezTo>
                  <a:cubicBezTo>
                    <a:pt x="154546" y="171718"/>
                    <a:pt x="141098" y="188477"/>
                    <a:pt x="128789" y="206062"/>
                  </a:cubicBezTo>
                  <a:cubicBezTo>
                    <a:pt x="111036" y="231423"/>
                    <a:pt x="77273" y="283335"/>
                    <a:pt x="77273" y="283335"/>
                  </a:cubicBezTo>
                  <a:cubicBezTo>
                    <a:pt x="46837" y="465948"/>
                    <a:pt x="80168" y="248585"/>
                    <a:pt x="51515" y="592428"/>
                  </a:cubicBezTo>
                  <a:cubicBezTo>
                    <a:pt x="42655" y="698747"/>
                    <a:pt x="43645" y="636789"/>
                    <a:pt x="25758" y="708338"/>
                  </a:cubicBezTo>
                  <a:cubicBezTo>
                    <a:pt x="20449" y="729574"/>
                    <a:pt x="17628" y="751364"/>
                    <a:pt x="12879" y="772732"/>
                  </a:cubicBezTo>
                  <a:cubicBezTo>
                    <a:pt x="9039" y="790011"/>
                    <a:pt x="4293" y="807076"/>
                    <a:pt x="0" y="824248"/>
                  </a:cubicBezTo>
                  <a:cubicBezTo>
                    <a:pt x="4293" y="961623"/>
                    <a:pt x="5038" y="1099154"/>
                    <a:pt x="12879" y="1236372"/>
                  </a:cubicBezTo>
                  <a:cubicBezTo>
                    <a:pt x="14967" y="1272917"/>
                    <a:pt x="36112" y="1282839"/>
                    <a:pt x="51515" y="1313645"/>
                  </a:cubicBezTo>
                  <a:cubicBezTo>
                    <a:pt x="57586" y="1325788"/>
                    <a:pt x="57801" y="1340415"/>
                    <a:pt x="64394" y="1352282"/>
                  </a:cubicBezTo>
                  <a:cubicBezTo>
                    <a:pt x="79428" y="1379343"/>
                    <a:pt x="106120" y="1400187"/>
                    <a:pt x="115910" y="1429555"/>
                  </a:cubicBezTo>
                  <a:cubicBezTo>
                    <a:pt x="134627" y="1485706"/>
                    <a:pt x="133412" y="1504649"/>
                    <a:pt x="167425" y="1545465"/>
                  </a:cubicBezTo>
                  <a:cubicBezTo>
                    <a:pt x="179085" y="1559457"/>
                    <a:pt x="194402" y="1570109"/>
                    <a:pt x="206062" y="1584101"/>
                  </a:cubicBezTo>
                  <a:cubicBezTo>
                    <a:pt x="246516" y="1632645"/>
                    <a:pt x="223892" y="1645852"/>
                    <a:pt x="309093" y="1674253"/>
                  </a:cubicBezTo>
                  <a:lnTo>
                    <a:pt x="386366" y="1700011"/>
                  </a:lnTo>
                  <a:cubicBezTo>
                    <a:pt x="399245" y="1704304"/>
                    <a:pt x="411467" y="1711849"/>
                    <a:pt x="425003" y="1712890"/>
                  </a:cubicBezTo>
                  <a:lnTo>
                    <a:pt x="592428" y="1725769"/>
                  </a:lnTo>
                  <a:cubicBezTo>
                    <a:pt x="640008" y="1741629"/>
                    <a:pt x="662023" y="1751527"/>
                    <a:pt x="721217" y="1751527"/>
                  </a:cubicBezTo>
                  <a:cubicBezTo>
                    <a:pt x="738917" y="1751527"/>
                    <a:pt x="755560" y="1742941"/>
                    <a:pt x="772732" y="1738648"/>
                  </a:cubicBezTo>
                  <a:cubicBezTo>
                    <a:pt x="786153" y="1698385"/>
                    <a:pt x="799168" y="1648045"/>
                    <a:pt x="837127" y="1622738"/>
                  </a:cubicBezTo>
                  <a:lnTo>
                    <a:pt x="875763" y="1596980"/>
                  </a:lnTo>
                  <a:cubicBezTo>
                    <a:pt x="871470" y="1549758"/>
                    <a:pt x="864900" y="1502687"/>
                    <a:pt x="862884" y="1455313"/>
                  </a:cubicBezTo>
                  <a:cubicBezTo>
                    <a:pt x="840285" y="924228"/>
                    <a:pt x="881617" y="1149728"/>
                    <a:pt x="837127" y="927279"/>
                  </a:cubicBezTo>
                  <a:cubicBezTo>
                    <a:pt x="833006" y="783029"/>
                    <a:pt x="852361" y="576091"/>
                    <a:pt x="811369" y="412124"/>
                  </a:cubicBezTo>
                  <a:cubicBezTo>
                    <a:pt x="808076" y="398954"/>
                    <a:pt x="801783" y="386657"/>
                    <a:pt x="798490" y="373487"/>
                  </a:cubicBezTo>
                  <a:cubicBezTo>
                    <a:pt x="791142" y="344095"/>
                    <a:pt x="787452" y="299896"/>
                    <a:pt x="772732" y="270456"/>
                  </a:cubicBezTo>
                  <a:cubicBezTo>
                    <a:pt x="765810" y="256612"/>
                    <a:pt x="753897" y="245664"/>
                    <a:pt x="746975" y="231820"/>
                  </a:cubicBezTo>
                  <a:cubicBezTo>
                    <a:pt x="740904" y="219678"/>
                    <a:pt x="740167" y="205325"/>
                    <a:pt x="734096" y="193183"/>
                  </a:cubicBezTo>
                  <a:cubicBezTo>
                    <a:pt x="727174" y="179338"/>
                    <a:pt x="715260" y="168390"/>
                    <a:pt x="708338" y="154546"/>
                  </a:cubicBezTo>
                  <a:cubicBezTo>
                    <a:pt x="702267" y="142404"/>
                    <a:pt x="702989" y="127205"/>
                    <a:pt x="695459" y="115910"/>
                  </a:cubicBezTo>
                  <a:cubicBezTo>
                    <a:pt x="685356" y="100755"/>
                    <a:pt x="668482" y="91265"/>
                    <a:pt x="656822" y="77273"/>
                  </a:cubicBezTo>
                  <a:cubicBezTo>
                    <a:pt x="646913" y="65382"/>
                    <a:pt x="644190" y="46840"/>
                    <a:pt x="631065" y="38637"/>
                  </a:cubicBezTo>
                  <a:cubicBezTo>
                    <a:pt x="608041" y="24247"/>
                    <a:pt x="579550" y="21465"/>
                    <a:pt x="553792" y="12879"/>
                  </a:cubicBezTo>
                  <a:lnTo>
                    <a:pt x="515155" y="0"/>
                  </a:lnTo>
                  <a:cubicBezTo>
                    <a:pt x="472225" y="4293"/>
                    <a:pt x="429008" y="6319"/>
                    <a:pt x="386366" y="12879"/>
                  </a:cubicBezTo>
                  <a:cubicBezTo>
                    <a:pt x="343657" y="19450"/>
                    <a:pt x="369195" y="21465"/>
                    <a:pt x="347730" y="25758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ular Callout 5"/>
            <p:cNvSpPr/>
            <p:nvPr/>
          </p:nvSpPr>
          <p:spPr>
            <a:xfrm>
              <a:off x="3048000" y="2667000"/>
              <a:ext cx="1905000" cy="1143000"/>
            </a:xfrm>
            <a:prstGeom prst="wedgeRectCallout">
              <a:avLst>
                <a:gd name="adj1" fmla="val 71787"/>
                <a:gd name="adj2" fmla="val 10644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Standing shadows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 Subtraction –</a:t>
            </a:r>
            <a:br>
              <a:rPr lang="en-US" dirty="0" smtClean="0"/>
            </a:br>
            <a:r>
              <a:rPr lang="en-US" dirty="0" smtClean="0"/>
              <a:t>Standard Deviation</a:t>
            </a:r>
            <a:endParaRPr lang="en-US" dirty="0"/>
          </a:p>
        </p:txBody>
      </p:sp>
      <p:pic>
        <p:nvPicPr>
          <p:cNvPr id="3" name="Picture 2" descr="std_dev.png"/>
          <p:cNvPicPr>
            <a:picLocks noChangeAspect="1"/>
          </p:cNvPicPr>
          <p:nvPr/>
        </p:nvPicPr>
        <p:blipFill>
          <a:blip r:embed="rId2"/>
          <a:srcRect l="7138" t="4280" r="9995" b="4280"/>
          <a:stretch>
            <a:fillRect/>
          </a:stretch>
        </p:blipFill>
        <p:spPr>
          <a:xfrm>
            <a:off x="1279525" y="1534510"/>
            <a:ext cx="6432550" cy="5323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 Subtraction –</a:t>
            </a:r>
            <a:br>
              <a:rPr lang="en-US" dirty="0" smtClean="0"/>
            </a:br>
            <a:r>
              <a:rPr lang="en-US" dirty="0" smtClean="0"/>
              <a:t>Comparing Results</a:t>
            </a:r>
            <a:endParaRPr lang="en-US" dirty="0"/>
          </a:p>
        </p:txBody>
      </p:sp>
      <p:pic>
        <p:nvPicPr>
          <p:cNvPr id="7" name="Picture 6" descr="gaussian_152.png"/>
          <p:cNvPicPr>
            <a:picLocks noChangeAspect="1"/>
          </p:cNvPicPr>
          <p:nvPr/>
        </p:nvPicPr>
        <p:blipFill>
          <a:blip r:embed="rId2"/>
          <a:srcRect l="12924" t="8754" r="9196" b="10826"/>
          <a:stretch>
            <a:fillRect/>
          </a:stretch>
        </p:blipFill>
        <p:spPr>
          <a:xfrm>
            <a:off x="730876" y="4356279"/>
            <a:ext cx="3026535" cy="2343955"/>
          </a:xfrm>
          <a:prstGeom prst="rect">
            <a:avLst/>
          </a:prstGeom>
        </p:spPr>
      </p:pic>
      <p:pic>
        <p:nvPicPr>
          <p:cNvPr id="8" name="Picture 7" descr="gaussian_670.png"/>
          <p:cNvPicPr>
            <a:picLocks noChangeAspect="1"/>
          </p:cNvPicPr>
          <p:nvPr/>
        </p:nvPicPr>
        <p:blipFill>
          <a:blip r:embed="rId3"/>
          <a:srcRect l="12842" t="8313" r="9279" b="10826"/>
          <a:stretch>
            <a:fillRect/>
          </a:stretch>
        </p:blipFill>
        <p:spPr>
          <a:xfrm>
            <a:off x="5334000" y="4343400"/>
            <a:ext cx="3026536" cy="2356834"/>
          </a:xfrm>
          <a:prstGeom prst="rect">
            <a:avLst/>
          </a:prstGeom>
        </p:spPr>
      </p:pic>
      <p:pic>
        <p:nvPicPr>
          <p:cNvPr id="9" name="Picture 8" descr="median_152.png"/>
          <p:cNvPicPr>
            <a:picLocks noChangeAspect="1"/>
          </p:cNvPicPr>
          <p:nvPr/>
        </p:nvPicPr>
        <p:blipFill>
          <a:blip r:embed="rId4"/>
          <a:srcRect l="12812" t="9029" r="9432" b="10478"/>
          <a:stretch>
            <a:fillRect/>
          </a:stretch>
        </p:blipFill>
        <p:spPr>
          <a:xfrm>
            <a:off x="685800" y="1595940"/>
            <a:ext cx="3048000" cy="2366460"/>
          </a:xfrm>
          <a:prstGeom prst="rect">
            <a:avLst/>
          </a:prstGeom>
        </p:spPr>
      </p:pic>
      <p:pic>
        <p:nvPicPr>
          <p:cNvPr id="10" name="Picture 9" descr="median_670.png"/>
          <p:cNvPicPr>
            <a:picLocks noChangeAspect="1"/>
          </p:cNvPicPr>
          <p:nvPr/>
        </p:nvPicPr>
        <p:blipFill>
          <a:blip r:embed="rId5"/>
          <a:srcRect l="12812" t="9029" r="9432" b="10478"/>
          <a:stretch>
            <a:fillRect/>
          </a:stretch>
        </p:blipFill>
        <p:spPr>
          <a:xfrm>
            <a:off x="5334000" y="1595940"/>
            <a:ext cx="3048000" cy="23664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51791" y="2510340"/>
            <a:ext cx="1002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Median</a:t>
            </a:r>
          </a:p>
          <a:p>
            <a:pPr algn="ctr"/>
            <a:r>
              <a:rPr lang="en-US" dirty="0" smtClean="0"/>
              <a:t>(10 dist.)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62400" y="5340302"/>
            <a:ext cx="1162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Gaussian</a:t>
            </a:r>
          </a:p>
          <a:p>
            <a:pPr algn="ctr"/>
            <a:r>
              <a:rPr lang="en-US" dirty="0" smtClean="0"/>
              <a:t>(-2 &lt; z &gt; 2)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39740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Frame 152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0" y="3962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Frame 670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I’m Interested in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774825"/>
          <a:ext cx="76962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15200" y="388620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15200" y="579120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2*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480060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15200" y="198120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15200" y="289560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SLAM - </a:t>
            </a:r>
            <a:r>
              <a:rPr lang="en-US" dirty="0" smtClean="0"/>
              <a:t>Simultaneous localization and </a:t>
            </a:r>
            <a:r>
              <a:rPr lang="en-US" dirty="0" smtClean="0"/>
              <a:t>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Likes: Problem well defined</a:t>
            </a:r>
          </a:p>
          <a:p>
            <a:pPr lvl="1"/>
            <a:r>
              <a:rPr lang="en-US" dirty="0" smtClean="0"/>
              <a:t>Plethora of research – good ideas and algorithms</a:t>
            </a:r>
          </a:p>
          <a:p>
            <a:pPr lvl="1"/>
            <a:r>
              <a:rPr lang="en-US" dirty="0" smtClean="0"/>
              <a:t>Could be coupled with machine learning for other tasks?</a:t>
            </a:r>
          </a:p>
          <a:p>
            <a:r>
              <a:rPr lang="en-US" dirty="0" smtClean="0"/>
              <a:t>Idea: Could aide in the accuracy of Dr. Lobo’s 4-camera device? Extend uses in market?</a:t>
            </a:r>
          </a:p>
          <a:p>
            <a:pPr lvl="1"/>
            <a:r>
              <a:rPr lang="en-US" dirty="0" smtClean="0"/>
              <a:t>When coupled together, localization and mapping correct errors in each-other.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ouses_xy_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8601"/>
            <a:ext cx="2392470" cy="2285999"/>
          </a:xfrm>
          <a:prstGeom prst="rect">
            <a:avLst/>
          </a:prstGeom>
        </p:spPr>
      </p:pic>
      <p:pic>
        <p:nvPicPr>
          <p:cNvPr id="16" name="Picture 15" descr="houses_xy_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038601"/>
            <a:ext cx="2392470" cy="2285999"/>
          </a:xfrm>
          <a:prstGeom prst="rect">
            <a:avLst/>
          </a:prstGeom>
        </p:spPr>
      </p:pic>
      <p:pic>
        <p:nvPicPr>
          <p:cNvPr id="17" name="Picture 16" descr="houses_xy_1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530" y="4038601"/>
            <a:ext cx="2392470" cy="2285999"/>
          </a:xfrm>
          <a:prstGeom prst="rect">
            <a:avLst/>
          </a:prstGeom>
        </p:spPr>
      </p:pic>
      <p:pic>
        <p:nvPicPr>
          <p:cNvPr id="18" name="Picture 17" descr="houses_xy_1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530" y="4038601"/>
            <a:ext cx="2392470" cy="2285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Learned Edge Detection - Filters</a:t>
            </a:r>
            <a:endParaRPr lang="en-US" dirty="0"/>
          </a:p>
        </p:txBody>
      </p:sp>
      <p:pic>
        <p:nvPicPr>
          <p:cNvPr id="5" name="Picture 4" descr="houses_xy_1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981201"/>
            <a:ext cx="2392470" cy="2286000"/>
          </a:xfrm>
          <a:prstGeom prst="rect">
            <a:avLst/>
          </a:prstGeom>
        </p:spPr>
      </p:pic>
      <p:pic>
        <p:nvPicPr>
          <p:cNvPr id="12" name="Picture 11" descr="houses_xy_1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800" y="1981201"/>
            <a:ext cx="2392470" cy="2285999"/>
          </a:xfrm>
          <a:prstGeom prst="rect">
            <a:avLst/>
          </a:prstGeom>
        </p:spPr>
      </p:pic>
      <p:pic>
        <p:nvPicPr>
          <p:cNvPr id="13" name="Picture 12" descr="houses_xy_1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5530" y="1981201"/>
            <a:ext cx="2392470" cy="2285999"/>
          </a:xfrm>
          <a:prstGeom prst="rect">
            <a:avLst/>
          </a:prstGeom>
        </p:spPr>
      </p:pic>
      <p:pic>
        <p:nvPicPr>
          <p:cNvPr id="14" name="Picture 13" descr="houses_xy_15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1530" y="1981201"/>
            <a:ext cx="2392470" cy="2285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Augmented Reality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Likes: Combining 3D interpretation with applications</a:t>
            </a:r>
          </a:p>
          <a:p>
            <a:r>
              <a:rPr lang="en-US" dirty="0" smtClean="0"/>
              <a:t>Dislikes: Seems to have moved away from research and more into application fields</a:t>
            </a:r>
          </a:p>
          <a:p>
            <a:pPr lvl="1"/>
            <a:r>
              <a:rPr lang="en-US" dirty="0" smtClean="0"/>
              <a:t>Most papers were system specific or discussed a use of AR rather than AR itself</a:t>
            </a:r>
          </a:p>
          <a:p>
            <a:r>
              <a:rPr lang="en-US" dirty="0" smtClean="0"/>
              <a:t>Idea: Coupling “Where am I” with AR</a:t>
            </a:r>
          </a:p>
          <a:p>
            <a:pPr lvl="1"/>
            <a:r>
              <a:rPr lang="en-US" dirty="0" smtClean="0"/>
              <a:t>Sort of already done though, see </a:t>
            </a:r>
            <a:r>
              <a:rPr lang="en-US" dirty="0" err="1" smtClean="0"/>
              <a:t>Layar</a:t>
            </a:r>
            <a:r>
              <a:rPr lang="en-US" dirty="0" smtClean="0"/>
              <a:t> app for Android phones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Interpreting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Likes: Couples 3D field with Machine Learning field</a:t>
            </a:r>
          </a:p>
          <a:p>
            <a:pPr lvl="1"/>
            <a:r>
              <a:rPr lang="en-US" dirty="0" smtClean="0"/>
              <a:t>Useful base for other work; see Depth-map To Skeleton project</a:t>
            </a:r>
          </a:p>
          <a:p>
            <a:r>
              <a:rPr lang="en-US" dirty="0" smtClean="0"/>
              <a:t>Dislikes: Too broad of a problem</a:t>
            </a:r>
          </a:p>
          <a:p>
            <a:pPr lvl="1"/>
            <a:r>
              <a:rPr lang="en-US" dirty="0" smtClean="0"/>
              <a:t>Would prefer focused project to ensure good results from REU program</a:t>
            </a:r>
          </a:p>
          <a:p>
            <a:pPr lvl="1"/>
            <a:r>
              <a:rPr lang="en-US" dirty="0" smtClean="0"/>
              <a:t>Also, not sure of project ideas other than DTS project….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Creation of 3D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Likes: Low-level</a:t>
            </a:r>
          </a:p>
          <a:p>
            <a:pPr lvl="1"/>
            <a:r>
              <a:rPr lang="en-US" dirty="0" smtClean="0"/>
              <a:t>I tend to gravitate to “fundamental problems”</a:t>
            </a:r>
          </a:p>
          <a:p>
            <a:pPr lvl="1"/>
            <a:r>
              <a:rPr lang="en-US" dirty="0" smtClean="0"/>
              <a:t>Again, building a framework for other work</a:t>
            </a:r>
          </a:p>
          <a:p>
            <a:r>
              <a:rPr lang="en-US" dirty="0" smtClean="0"/>
              <a:t>Dislikes: Dead field?</a:t>
            </a:r>
          </a:p>
          <a:p>
            <a:pPr lvl="1"/>
            <a:r>
              <a:rPr lang="en-US" dirty="0" smtClean="0"/>
              <a:t>Most techniques are well researched</a:t>
            </a:r>
          </a:p>
          <a:p>
            <a:pPr lvl="1"/>
            <a:r>
              <a:rPr lang="en-US" dirty="0" smtClean="0"/>
              <a:t>New technology </a:t>
            </a:r>
            <a:r>
              <a:rPr lang="en-US" dirty="0" err="1" smtClean="0"/>
              <a:t>automagically</a:t>
            </a:r>
            <a:r>
              <a:rPr lang="en-US" dirty="0" smtClean="0"/>
              <a:t> grabs reliant depth; stereo and 3D cameras</a:t>
            </a:r>
            <a:endParaRPr lang="en-US" dirty="0" smtClean="0"/>
          </a:p>
          <a:p>
            <a:pPr lvl="1"/>
            <a:r>
              <a:rPr lang="en-US" dirty="0" smtClean="0"/>
              <a:t>Again, not sure on project topics other than depth from defocus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27" descr="ROC-curve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7834" r="7971"/>
          <a:stretch>
            <a:fillRect/>
          </a:stretch>
        </p:blipFill>
        <p:spPr>
          <a:xfrm>
            <a:off x="4031087" y="1837949"/>
            <a:ext cx="5036713" cy="448665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Learned Edge Detection - </a:t>
            </a:r>
            <a:r>
              <a:rPr lang="en-US" dirty="0" err="1" smtClean="0"/>
              <a:t>RoC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038600" cy="4623816"/>
          </a:xfrm>
        </p:spPr>
        <p:txBody>
          <a:bodyPr/>
          <a:lstStyle/>
          <a:p>
            <a:r>
              <a:rPr lang="en-US" dirty="0" smtClean="0"/>
              <a:t>False alarm = 10%,</a:t>
            </a:r>
            <a:br>
              <a:rPr lang="en-US" dirty="0" smtClean="0"/>
            </a:br>
            <a:r>
              <a:rPr lang="en-US" dirty="0" smtClean="0"/>
              <a:t>Detection = 63.5%,</a:t>
            </a:r>
            <a:br>
              <a:rPr lang="en-US" dirty="0" smtClean="0"/>
            </a:br>
            <a:r>
              <a:rPr lang="en-US" dirty="0" smtClean="0"/>
              <a:t>Threshold = ~62.0%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False alarm = 30.3%,</a:t>
            </a:r>
            <a:br>
              <a:rPr lang="en-US" dirty="0" smtClean="0"/>
            </a:br>
            <a:r>
              <a:rPr lang="en-US" dirty="0" smtClean="0"/>
              <a:t>Detection = 90%,</a:t>
            </a:r>
            <a:br>
              <a:rPr lang="en-US" dirty="0" smtClean="0"/>
            </a:br>
            <a:r>
              <a:rPr lang="en-US" dirty="0" smtClean="0"/>
              <a:t>Threshold = ~32.6%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uses_xy_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355" y="3419905"/>
            <a:ext cx="3598224" cy="3438095"/>
          </a:xfrm>
          <a:prstGeom prst="rect">
            <a:avLst/>
          </a:prstGeom>
        </p:spPr>
      </p:pic>
      <p:pic>
        <p:nvPicPr>
          <p:cNvPr id="6" name="Picture 5" descr="houses_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5" y="3419905"/>
            <a:ext cx="3598224" cy="34380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Learned Edge Detection</a:t>
            </a:r>
            <a:endParaRPr lang="en-US" dirty="0"/>
          </a:p>
        </p:txBody>
      </p:sp>
      <p:pic>
        <p:nvPicPr>
          <p:cNvPr id="3" name="Picture 2" descr="hous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1524000"/>
            <a:ext cx="2133600" cy="21336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-2700000">
            <a:off x="5852934" y="2949947"/>
            <a:ext cx="377439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rot="2700000">
            <a:off x="2881134" y="2949947"/>
            <a:ext cx="377439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28194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False alarm = 10%,</a:t>
            </a:r>
            <a:br>
              <a:rPr lang="en-US" dirty="0" smtClean="0"/>
            </a:br>
            <a:r>
              <a:rPr lang="en-US" dirty="0" smtClean="0"/>
              <a:t>Detection = 63.5%,</a:t>
            </a:r>
            <a:br>
              <a:rPr lang="en-US" dirty="0" smtClean="0"/>
            </a:br>
            <a:r>
              <a:rPr lang="en-US" dirty="0" smtClean="0"/>
              <a:t>Threshold = ~62.0%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28194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False alarm = 30.3%,</a:t>
            </a:r>
            <a:br>
              <a:rPr lang="en-US" dirty="0" smtClean="0"/>
            </a:br>
            <a:r>
              <a:rPr lang="en-US" dirty="0" smtClean="0"/>
              <a:t>Detection = 90%,</a:t>
            </a:r>
            <a:br>
              <a:rPr lang="en-US" dirty="0" smtClean="0"/>
            </a:br>
            <a:r>
              <a:rPr lang="en-US" dirty="0" smtClean="0"/>
              <a:t>Threshold = ~32.6%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via </a:t>
            </a:r>
            <a:r>
              <a:rPr lang="en-US" i="1" dirty="0" smtClean="0"/>
              <a:t>K</a:t>
            </a:r>
            <a:r>
              <a:rPr lang="en-US" dirty="0" smtClean="0"/>
              <a:t>-Means</a:t>
            </a:r>
            <a:endParaRPr lang="en-US" dirty="0"/>
          </a:p>
        </p:txBody>
      </p:sp>
      <p:pic>
        <p:nvPicPr>
          <p:cNvPr id="10" name="Picture 9" descr="kmeans_init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3638095" cy="3476191"/>
          </a:xfrm>
          <a:prstGeom prst="rect">
            <a:avLst/>
          </a:prstGeom>
        </p:spPr>
      </p:pic>
      <p:pic>
        <p:nvPicPr>
          <p:cNvPr id="12" name="Picture 11" descr="kmeans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934009"/>
            <a:ext cx="3638095" cy="3476191"/>
          </a:xfrm>
          <a:prstGeom prst="rect">
            <a:avLst/>
          </a:prstGeom>
        </p:spPr>
      </p:pic>
      <p:pic>
        <p:nvPicPr>
          <p:cNvPr id="13" name="Picture 12" descr="kmeans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2438400"/>
            <a:ext cx="3638095" cy="3476191"/>
          </a:xfrm>
          <a:prstGeom prst="rect">
            <a:avLst/>
          </a:prstGeom>
        </p:spPr>
      </p:pic>
      <p:pic>
        <p:nvPicPr>
          <p:cNvPr id="14" name="Picture 13" descr="kmeans_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8105" y="2924609"/>
            <a:ext cx="3638095" cy="3476191"/>
          </a:xfrm>
          <a:prstGeom prst="rect">
            <a:avLst/>
          </a:prstGeom>
        </p:spPr>
      </p:pic>
      <p:pic>
        <p:nvPicPr>
          <p:cNvPr id="11" name="Picture 10" descr="kmeans_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5905" y="3381809"/>
            <a:ext cx="3638095" cy="3476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uses_xy_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419905"/>
            <a:ext cx="3733334" cy="3438095"/>
          </a:xfrm>
          <a:prstGeom prst="rect">
            <a:avLst/>
          </a:prstGeom>
        </p:spPr>
      </p:pic>
      <p:pic>
        <p:nvPicPr>
          <p:cNvPr id="6" name="Picture 5" descr="houses_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19905"/>
            <a:ext cx="3733334" cy="34380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via </a:t>
            </a:r>
            <a:r>
              <a:rPr lang="en-US" i="1" dirty="0" smtClean="0"/>
              <a:t>K</a:t>
            </a:r>
            <a:r>
              <a:rPr lang="en-US" dirty="0" smtClean="0"/>
              <a:t>-Means</a:t>
            </a:r>
            <a:endParaRPr lang="en-US" dirty="0"/>
          </a:p>
        </p:txBody>
      </p:sp>
      <p:pic>
        <p:nvPicPr>
          <p:cNvPr id="3" name="Picture 2" descr="hous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1524000"/>
            <a:ext cx="2133600" cy="21336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-2700000">
            <a:off x="5852934" y="2949947"/>
            <a:ext cx="377439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rot="2700000">
            <a:off x="2881134" y="2949947"/>
            <a:ext cx="377439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2971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6</a:t>
            </a:r>
            <a:r>
              <a:rPr lang="en-US" dirty="0" smtClean="0"/>
              <a:t> cluster centers,</a:t>
            </a:r>
          </a:p>
          <a:p>
            <a:pPr algn="r"/>
            <a:r>
              <a:rPr lang="en-US" dirty="0" smtClean="0"/>
              <a:t>without location weight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2971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 cluster centers,</a:t>
            </a:r>
          </a:p>
          <a:p>
            <a:r>
              <a:rPr lang="en-US" dirty="0" smtClean="0"/>
              <a:t>with location weight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uses_xy_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419905"/>
            <a:ext cx="3733334" cy="3438095"/>
          </a:xfrm>
          <a:prstGeom prst="rect">
            <a:avLst/>
          </a:prstGeom>
        </p:spPr>
      </p:pic>
      <p:pic>
        <p:nvPicPr>
          <p:cNvPr id="6" name="Picture 5" descr="houses_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19905"/>
            <a:ext cx="3733334" cy="34380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via </a:t>
            </a:r>
            <a:r>
              <a:rPr lang="en-US" i="1" dirty="0" smtClean="0"/>
              <a:t>K</a:t>
            </a:r>
            <a:r>
              <a:rPr lang="en-US" dirty="0" smtClean="0"/>
              <a:t>-Means</a:t>
            </a:r>
            <a:endParaRPr lang="en-US" dirty="0"/>
          </a:p>
        </p:txBody>
      </p:sp>
      <p:pic>
        <p:nvPicPr>
          <p:cNvPr id="3" name="Picture 2" descr="hous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1524000"/>
            <a:ext cx="2133600" cy="21336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-2700000">
            <a:off x="5852934" y="2949947"/>
            <a:ext cx="377439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rot="2700000">
            <a:off x="2881134" y="2949947"/>
            <a:ext cx="377439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2971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15 cluster centers,</a:t>
            </a:r>
          </a:p>
          <a:p>
            <a:pPr algn="r"/>
            <a:r>
              <a:rPr lang="en-US" dirty="0" smtClean="0"/>
              <a:t>without location weight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2971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 cluster centers,</a:t>
            </a:r>
          </a:p>
          <a:p>
            <a:r>
              <a:rPr lang="en-US" dirty="0" smtClean="0"/>
              <a:t>with location weight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Clustering via </a:t>
            </a:r>
            <a:r>
              <a:rPr lang="en-US" i="1" dirty="0" smtClean="0"/>
              <a:t>K</a:t>
            </a:r>
            <a:r>
              <a:rPr lang="en-US" dirty="0" smtClean="0"/>
              <a:t>-Means</a:t>
            </a:r>
            <a:br>
              <a:rPr lang="en-US" dirty="0" smtClean="0"/>
            </a:br>
            <a:r>
              <a:rPr lang="en-US" dirty="0" smtClean="0"/>
              <a:t>(Color weight vs. Location weight)</a:t>
            </a:r>
            <a:endParaRPr lang="en-US" dirty="0"/>
          </a:p>
        </p:txBody>
      </p:sp>
      <p:pic>
        <p:nvPicPr>
          <p:cNvPr id="10" name="Picture 9" descr="houses_xy_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7" y="1524000"/>
            <a:ext cx="2896023" cy="2667000"/>
          </a:xfrm>
          <a:prstGeom prst="rect">
            <a:avLst/>
          </a:prstGeom>
        </p:spPr>
      </p:pic>
      <p:pic>
        <p:nvPicPr>
          <p:cNvPr id="11" name="Picture 10" descr="houses_xy_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577" y="4191000"/>
            <a:ext cx="2896022" cy="2667000"/>
          </a:xfrm>
          <a:prstGeom prst="rect">
            <a:avLst/>
          </a:prstGeom>
        </p:spPr>
      </p:pic>
      <p:pic>
        <p:nvPicPr>
          <p:cNvPr id="13" name="Picture 12" descr="houses_xy_1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927" y="1524000"/>
            <a:ext cx="2798522" cy="2667000"/>
          </a:xfrm>
          <a:prstGeom prst="rect">
            <a:avLst/>
          </a:prstGeom>
        </p:spPr>
      </p:pic>
      <p:pic>
        <p:nvPicPr>
          <p:cNvPr id="14" name="Picture 13" descr="houses_xy_1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927" y="4191000"/>
            <a:ext cx="2798522" cy="2667000"/>
          </a:xfrm>
          <a:prstGeom prst="rect">
            <a:avLst/>
          </a:prstGeom>
        </p:spPr>
      </p:pic>
      <p:pic>
        <p:nvPicPr>
          <p:cNvPr id="15" name="Picture 14" descr="houses_xy_1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5727" y="1524000"/>
            <a:ext cx="2798522" cy="2667000"/>
          </a:xfrm>
          <a:prstGeom prst="rect">
            <a:avLst/>
          </a:prstGeom>
        </p:spPr>
      </p:pic>
      <p:pic>
        <p:nvPicPr>
          <p:cNvPr id="16" name="Picture 15" descr="houses_xy_1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9381" y="4191000"/>
            <a:ext cx="2791215" cy="2667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5800" y="4001037"/>
            <a:ext cx="205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Higher color weight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33800" y="4001037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Equal weights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67302" y="4001037"/>
            <a:ext cx="244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Higher location weights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Optical Flow Results - Initial</a:t>
            </a:r>
            <a:br>
              <a:rPr lang="en-US" dirty="0" smtClean="0"/>
            </a:br>
            <a:r>
              <a:rPr lang="en-US" dirty="0" smtClean="0"/>
              <a:t>(levels: 3, win: 3, iter:3)</a:t>
            </a:r>
            <a:endParaRPr lang="en-US" dirty="0"/>
          </a:p>
        </p:txBody>
      </p:sp>
      <p:pic>
        <p:nvPicPr>
          <p:cNvPr id="3" name="Picture 2" descr="result_1(small).png"/>
          <p:cNvPicPr>
            <a:picLocks noChangeAspect="1"/>
          </p:cNvPicPr>
          <p:nvPr/>
        </p:nvPicPr>
        <p:blipFill>
          <a:blip r:embed="rId2"/>
          <a:srcRect l="10833" t="5793" r="9167" b="7597"/>
          <a:stretch>
            <a:fillRect/>
          </a:stretch>
        </p:blipFill>
        <p:spPr>
          <a:xfrm>
            <a:off x="25758" y="1524000"/>
            <a:ext cx="9061982" cy="5380552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2133600" y="1524000"/>
            <a:ext cx="1676400" cy="1143000"/>
          </a:xfrm>
          <a:prstGeom prst="wedgeRectCallout">
            <a:avLst>
              <a:gd name="adj1" fmla="val -51563"/>
              <a:gd name="adj2" fmla="val 805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“Blob” of flow?</a:t>
            </a: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1828800" y="4953000"/>
            <a:ext cx="1676400" cy="1143000"/>
          </a:xfrm>
          <a:prstGeom prst="wedgeRectCallout">
            <a:avLst>
              <a:gd name="adj1" fmla="val 83648"/>
              <a:gd name="adj2" fmla="val -524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Noise?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510</TotalTime>
  <Words>491</Words>
  <Application>Microsoft Office PowerPoint</Application>
  <PresentationFormat>On-screen Show (4:3)</PresentationFormat>
  <Paragraphs>100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Module</vt:lpstr>
      <vt:lpstr>Project Presentation – Week 2</vt:lpstr>
      <vt:lpstr>Learned Edge Detection - Filters</vt:lpstr>
      <vt:lpstr>Learned Edge Detection - RoC</vt:lpstr>
      <vt:lpstr>Learned Edge Detection</vt:lpstr>
      <vt:lpstr>Clustering via K-Means</vt:lpstr>
      <vt:lpstr>Clustering via K-Means</vt:lpstr>
      <vt:lpstr>Clustering via K-Means</vt:lpstr>
      <vt:lpstr>Clustering via K-Means (Color weight vs. Location weight)</vt:lpstr>
      <vt:lpstr>Optical Flow Results - Initial (levels: 3, win: 3, iter:3)</vt:lpstr>
      <vt:lpstr>Optical Flow Results – Larger Win (levels: 3, win: 5, iter:3)</vt:lpstr>
      <vt:lpstr>Optical Flow Results – More iter (levels: 3, win: 3, iter:20)</vt:lpstr>
      <vt:lpstr>Optical Flow Results –  Second test set (2, 3, 3)</vt:lpstr>
      <vt:lpstr>Optical Flow Results - Thoughts</vt:lpstr>
      <vt:lpstr>Background Subtraction - Median</vt:lpstr>
      <vt:lpstr>Background Subtraction – Single Gaussian</vt:lpstr>
      <vt:lpstr>Background Subtraction – Standard Deviation</vt:lpstr>
      <vt:lpstr>Background Subtraction – Comparing Results</vt:lpstr>
      <vt:lpstr>Topics I’m Interested in</vt:lpstr>
      <vt:lpstr>SLAM - Simultaneous localization and mapping</vt:lpstr>
      <vt:lpstr>Augmented Reality</vt:lpstr>
      <vt:lpstr>Interpreting Structure</vt:lpstr>
      <vt:lpstr>Creation of 3D Data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Presentation – Week 2</dc:title>
  <dc:creator>Josh</dc:creator>
  <cp:lastModifiedBy>Josh</cp:lastModifiedBy>
  <cp:revision>54</cp:revision>
  <dcterms:created xsi:type="dcterms:W3CDTF">2010-05-25T15:05:10Z</dcterms:created>
  <dcterms:modified xsi:type="dcterms:W3CDTF">2010-05-28T14:12:15Z</dcterms:modified>
</cp:coreProperties>
</file>