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D5395B-E149-45F6-A77D-7CF089922EFB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CB99C0-7C22-4E56-88B5-55E6092B63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1673352"/>
          </a:xfrm>
        </p:spPr>
        <p:txBody>
          <a:bodyPr anchor="b"/>
          <a:lstStyle/>
          <a:p>
            <a:r>
              <a:rPr lang="en-US" dirty="0" smtClean="0"/>
              <a:t>Project </a:t>
            </a:r>
            <a:r>
              <a:rPr lang="en-US" smtClean="0"/>
              <a:t>Presentation – 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77200" cy="1499616"/>
          </a:xfrm>
        </p:spPr>
        <p:txBody>
          <a:bodyPr anchor="t"/>
          <a:lstStyle/>
          <a:p>
            <a:r>
              <a:rPr lang="en-US" dirty="0" smtClean="0"/>
              <a:t>By: Joshua </a:t>
            </a:r>
            <a:r>
              <a:rPr lang="en-US" dirty="0" err="1" smtClean="0"/>
              <a:t>Michalczak</a:t>
            </a:r>
            <a:r>
              <a:rPr lang="en-US" dirty="0" smtClean="0"/>
              <a:t>, </a:t>
            </a:r>
            <a:r>
              <a:rPr lang="en-US" dirty="0" smtClean="0"/>
              <a:t>10 June 2010</a:t>
            </a:r>
            <a:endParaRPr lang="en-US" dirty="0" smtClean="0"/>
          </a:p>
          <a:p>
            <a:r>
              <a:rPr lang="en-US" dirty="0" smtClean="0"/>
              <a:t>For: Computer Vision R.E.U. at University of Central Florida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 from motion</a:t>
            </a:r>
          </a:p>
          <a:p>
            <a:pPr lvl="1"/>
            <a:r>
              <a:rPr lang="en-US" dirty="0" smtClean="0"/>
              <a:t>Derive a scene’s 3D nature from a series of 2D observations</a:t>
            </a:r>
          </a:p>
          <a:p>
            <a:pPr lvl="1"/>
            <a:r>
              <a:rPr lang="en-US" dirty="0" smtClean="0"/>
              <a:t>Use changes in object locations to derive depth</a:t>
            </a:r>
          </a:p>
          <a:p>
            <a:pPr lvl="1"/>
            <a:r>
              <a:rPr lang="en-US" dirty="0" smtClean="0"/>
              <a:t>2 main methods of achieving </a:t>
            </a:r>
            <a:r>
              <a:rPr lang="en-US" dirty="0" err="1" smtClean="0"/>
              <a:t>SfM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From object flow, think 4 camera device</a:t>
            </a:r>
          </a:p>
          <a:p>
            <a:pPr lvl="2"/>
            <a:r>
              <a:rPr lang="en-US" dirty="0" smtClean="0"/>
              <a:t>From planar </a:t>
            </a:r>
            <a:r>
              <a:rPr lang="en-US" dirty="0" err="1" smtClean="0"/>
              <a:t>homography</a:t>
            </a:r>
            <a:r>
              <a:rPr lang="en-US" dirty="0" smtClean="0"/>
              <a:t>,  think </a:t>
            </a:r>
            <a:r>
              <a:rPr lang="en-US" dirty="0" err="1" smtClean="0"/>
              <a:t>Photosynth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1145" r="69346" b="6902"/>
          <a:stretch>
            <a:fillRect/>
          </a:stretch>
        </p:blipFill>
        <p:spPr bwMode="auto">
          <a:xfrm>
            <a:off x="5867400" y="1828800"/>
            <a:ext cx="20526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6781800" y="3657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792" t="31145" r="34068" b="6902"/>
          <a:stretch>
            <a:fillRect/>
          </a:stretch>
        </p:blipFill>
        <p:spPr bwMode="auto">
          <a:xfrm>
            <a:off x="5791200" y="44196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Exploring uses of </a:t>
            </a:r>
            <a:r>
              <a:rPr lang="en-US" dirty="0" err="1" smtClean="0"/>
              <a:t>SfM</a:t>
            </a:r>
            <a:endParaRPr lang="en-US" dirty="0" smtClean="0"/>
          </a:p>
          <a:p>
            <a:pPr lvl="1"/>
            <a:r>
              <a:rPr lang="en-US" dirty="0" smtClean="0"/>
              <a:t>4 camera device aware of environment structure</a:t>
            </a:r>
          </a:p>
          <a:p>
            <a:pPr lvl="1"/>
            <a:r>
              <a:rPr lang="en-US" dirty="0" smtClean="0"/>
              <a:t>Segmenting object movement from environment movement for better global flow</a:t>
            </a:r>
          </a:p>
          <a:p>
            <a:pPr lvl="1"/>
            <a:r>
              <a:rPr lang="en-US" dirty="0" smtClean="0"/>
              <a:t>SLAM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Papers:</a:t>
            </a:r>
          </a:p>
          <a:p>
            <a:pPr lvl="1"/>
            <a:r>
              <a:rPr lang="en-US" dirty="0" smtClean="0"/>
              <a:t>Single Camera </a:t>
            </a:r>
            <a:r>
              <a:rPr lang="en-US" dirty="0" err="1" smtClean="0"/>
              <a:t>SfM</a:t>
            </a:r>
            <a:r>
              <a:rPr lang="en-US" dirty="0" smtClean="0"/>
              <a:t> w/ automatic baseline selection</a:t>
            </a:r>
          </a:p>
          <a:p>
            <a:pPr lvl="1"/>
            <a:r>
              <a:rPr lang="en-US" dirty="0" err="1" smtClean="0"/>
              <a:t>MonoSLAM</a:t>
            </a:r>
            <a:endParaRPr lang="en-US" dirty="0" smtClean="0"/>
          </a:p>
          <a:p>
            <a:pPr lvl="1"/>
            <a:r>
              <a:rPr lang="en-US" dirty="0" err="1" smtClean="0"/>
              <a:t>FastSLAM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so far:</a:t>
            </a:r>
            <a:br>
              <a:rPr lang="en-US" dirty="0" smtClean="0"/>
            </a:br>
            <a:r>
              <a:rPr lang="en-US" dirty="0" smtClean="0"/>
              <a:t>KLT Feature Detection</a:t>
            </a:r>
            <a:endParaRPr lang="en-US" dirty="0"/>
          </a:p>
        </p:txBody>
      </p:sp>
      <p:pic>
        <p:nvPicPr>
          <p:cNvPr id="3" name="Picture 2" descr="feature_detection.png"/>
          <p:cNvPicPr>
            <a:picLocks noChangeAspect="1"/>
          </p:cNvPicPr>
          <p:nvPr/>
        </p:nvPicPr>
        <p:blipFill>
          <a:blip r:embed="rId2"/>
          <a:srcRect l="12500" t="5935" r="9167" b="10494"/>
          <a:stretch>
            <a:fillRect/>
          </a:stretch>
        </p:blipFill>
        <p:spPr>
          <a:xfrm>
            <a:off x="228600" y="1600200"/>
            <a:ext cx="8725592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so far:</a:t>
            </a:r>
            <a:br>
              <a:rPr lang="en-US" dirty="0" smtClean="0"/>
            </a:br>
            <a:r>
              <a:rPr lang="en-US" dirty="0" smtClean="0"/>
              <a:t>KLT Feature Matching - Flow</a:t>
            </a:r>
            <a:endParaRPr lang="en-US" dirty="0"/>
          </a:p>
        </p:txBody>
      </p:sp>
      <p:pic>
        <p:nvPicPr>
          <p:cNvPr id="4" name="Picture 3" descr="flow_matching.png"/>
          <p:cNvPicPr>
            <a:picLocks noChangeAspect="1"/>
          </p:cNvPicPr>
          <p:nvPr/>
        </p:nvPicPr>
        <p:blipFill>
          <a:blip r:embed="rId2"/>
          <a:srcRect l="12500" t="5935" r="9167" b="10494"/>
          <a:stretch>
            <a:fillRect/>
          </a:stretch>
        </p:blipFill>
        <p:spPr>
          <a:xfrm>
            <a:off x="228600" y="1524000"/>
            <a:ext cx="8725592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so far:</a:t>
            </a:r>
            <a:br>
              <a:rPr lang="en-US" dirty="0" smtClean="0"/>
            </a:br>
            <a:r>
              <a:rPr lang="en-US" dirty="0" smtClean="0"/>
              <a:t>KLT Feature Matching - </a:t>
            </a:r>
            <a:r>
              <a:rPr lang="en-US" dirty="0" smtClean="0"/>
              <a:t>Diff²</a:t>
            </a:r>
            <a:endParaRPr lang="en-US" dirty="0"/>
          </a:p>
        </p:txBody>
      </p:sp>
      <p:pic>
        <p:nvPicPr>
          <p:cNvPr id="4" name="Content Placeholder 3" descr="diff_matching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963" t="6702" r="8333" b="10571"/>
          <a:stretch>
            <a:fillRect/>
          </a:stretch>
        </p:blipFill>
        <p:spPr>
          <a:xfrm>
            <a:off x="181947" y="1600200"/>
            <a:ext cx="8856306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so far:</a:t>
            </a:r>
            <a:br>
              <a:rPr lang="en-US" dirty="0" smtClean="0"/>
            </a:br>
            <a:r>
              <a:rPr lang="en-US" dirty="0" smtClean="0"/>
              <a:t>KLT Feature Matching - </a:t>
            </a:r>
            <a:r>
              <a:rPr lang="en-US" dirty="0" smtClean="0"/>
              <a:t>Diff² (2)</a:t>
            </a:r>
            <a:endParaRPr lang="en-US" dirty="0"/>
          </a:p>
        </p:txBody>
      </p:sp>
      <p:pic>
        <p:nvPicPr>
          <p:cNvPr id="6" name="Content Placeholder 5" descr="diff_matching2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037" t="6702" r="9259" b="10571"/>
          <a:stretch>
            <a:fillRect/>
          </a:stretch>
        </p:blipFill>
        <p:spPr>
          <a:xfrm>
            <a:off x="105747" y="1524000"/>
            <a:ext cx="8856306" cy="5105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CVPR 2010:</a:t>
            </a:r>
          </a:p>
          <a:p>
            <a:pPr lvl="1"/>
            <a:r>
              <a:rPr lang="en-US" dirty="0" smtClean="0"/>
              <a:t>Tutorial on 3D shape reconstruction Monday morning</a:t>
            </a:r>
          </a:p>
          <a:p>
            <a:pPr lvl="1"/>
            <a:r>
              <a:rPr lang="en-US" dirty="0" smtClean="0"/>
              <a:t>Shape-from-X program</a:t>
            </a:r>
          </a:p>
          <a:p>
            <a:r>
              <a:rPr lang="en-US" dirty="0" smtClean="0"/>
              <a:t>Continue to implement Single-Camera </a:t>
            </a:r>
            <a:r>
              <a:rPr lang="en-US" dirty="0" err="1" smtClean="0"/>
              <a:t>SfM</a:t>
            </a:r>
            <a:endParaRPr lang="en-US" dirty="0" smtClean="0"/>
          </a:p>
          <a:p>
            <a:pPr lvl="1"/>
            <a:r>
              <a:rPr lang="en-US" dirty="0" smtClean="0"/>
              <a:t>RANSAC</a:t>
            </a:r>
            <a:r>
              <a:rPr lang="en-US" dirty="0" smtClean="0"/>
              <a:t> </a:t>
            </a:r>
            <a:r>
              <a:rPr lang="en-US" dirty="0" smtClean="0"/>
              <a:t>for better matching results</a:t>
            </a:r>
          </a:p>
          <a:p>
            <a:pPr lvl="1"/>
            <a:r>
              <a:rPr lang="en-US" dirty="0" smtClean="0"/>
              <a:t>Derive camera location based on </a:t>
            </a:r>
            <a:r>
              <a:rPr lang="en-US" dirty="0" err="1" smtClean="0"/>
              <a:t>correspondance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</TotalTime>
  <Words>152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Project Presentation – Week 4</vt:lpstr>
      <vt:lpstr>Topic Overview</vt:lpstr>
      <vt:lpstr>Topic Overview</vt:lpstr>
      <vt:lpstr>Results so far: KLT Feature Detection</vt:lpstr>
      <vt:lpstr>Results so far: KLT Feature Matching - Flow</vt:lpstr>
      <vt:lpstr>Results so far: KLT Feature Matching - Diff²</vt:lpstr>
      <vt:lpstr>Results so far: KLT Feature Matching - Diff² (2)</vt:lpstr>
      <vt:lpstr>Future work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#3</dc:title>
  <dc:creator>Josh</dc:creator>
  <cp:lastModifiedBy>Josh</cp:lastModifiedBy>
  <cp:revision>6</cp:revision>
  <dcterms:created xsi:type="dcterms:W3CDTF">2010-06-10T13:47:19Z</dcterms:created>
  <dcterms:modified xsi:type="dcterms:W3CDTF">2010-06-10T14:29:07Z</dcterms:modified>
</cp:coreProperties>
</file>