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F073F6-3052-469C-AF6A-990958522B9A}" type="datetimeFigureOut">
              <a:rPr lang="en-US" smtClean="0"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616C38-B203-4131-B745-3421A724BD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8077200" cy="1673352"/>
          </a:xfrm>
        </p:spPr>
        <p:txBody>
          <a:bodyPr anchor="b"/>
          <a:lstStyle/>
          <a:p>
            <a:r>
              <a:rPr lang="en-US" dirty="0" smtClean="0"/>
              <a:t>Project Presentation – Week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8077200" cy="1499616"/>
          </a:xfrm>
        </p:spPr>
        <p:txBody>
          <a:bodyPr anchor="t"/>
          <a:lstStyle/>
          <a:p>
            <a:r>
              <a:rPr lang="en-US" dirty="0" smtClean="0"/>
              <a:t>Joshua </a:t>
            </a:r>
            <a:r>
              <a:rPr lang="en-US" dirty="0" err="1" smtClean="0"/>
              <a:t>Michalczak</a:t>
            </a:r>
            <a:endParaRPr lang="en-US" dirty="0" smtClean="0"/>
          </a:p>
          <a:p>
            <a:r>
              <a:rPr lang="en-US" dirty="0" smtClean="0"/>
              <a:t>For UCF REU in Computer Vision, Summer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– What I’m doing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‘Structure from Motion’ (</a:t>
            </a:r>
            <a:r>
              <a:rPr lang="en-US" dirty="0" err="1" smtClean="0"/>
              <a:t>SfM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Recovery of pixel depth by viewing that point from different locations</a:t>
            </a:r>
          </a:p>
          <a:p>
            <a:r>
              <a:rPr lang="en-US" dirty="0" smtClean="0"/>
              <a:t>Typical applications: 3D reconstruction</a:t>
            </a:r>
          </a:p>
          <a:p>
            <a:r>
              <a:rPr lang="en-US" dirty="0" smtClean="0"/>
              <a:t>Exploring new uses?</a:t>
            </a:r>
          </a:p>
          <a:p>
            <a:pPr lvl="1"/>
            <a:r>
              <a:rPr lang="en-US" dirty="0" smtClean="0"/>
              <a:t>Detecting occlusion of environment, etc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4571" b="3909"/>
          <a:stretch>
            <a:fillRect/>
          </a:stretch>
        </p:blipFill>
        <p:spPr bwMode="auto">
          <a:xfrm>
            <a:off x="5276850" y="1524000"/>
            <a:ext cx="302895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5022"/>
          <a:stretch>
            <a:fillRect/>
          </a:stretch>
        </p:blipFill>
        <p:spPr bwMode="auto">
          <a:xfrm>
            <a:off x="5334000" y="4343400"/>
            <a:ext cx="299889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45364" r="44785"/>
          <a:stretch>
            <a:fillRect/>
          </a:stretch>
        </p:blipFill>
        <p:spPr bwMode="auto">
          <a:xfrm rot="5400000">
            <a:off x="6543876" y="2828724"/>
            <a:ext cx="65682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was I?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 4 Meeting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951288"/>
          </a:xfrm>
        </p:spPr>
        <p:txBody>
          <a:bodyPr/>
          <a:lstStyle/>
          <a:p>
            <a:r>
              <a:rPr lang="en-US" dirty="0" smtClean="0"/>
              <a:t>Feature point detection</a:t>
            </a:r>
          </a:p>
          <a:p>
            <a:r>
              <a:rPr lang="en-US" dirty="0" smtClean="0"/>
              <a:t>Matching of features across different frames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During CVPR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Robust estimation of Fundamental Matrix (F) using RANSAC</a:t>
            </a:r>
            <a:endParaRPr lang="en-US" dirty="0"/>
          </a:p>
        </p:txBody>
      </p:sp>
      <p:pic>
        <p:nvPicPr>
          <p:cNvPr id="13" name="Picture 12" descr="result_1.png"/>
          <p:cNvPicPr>
            <a:picLocks noChangeAspect="1"/>
          </p:cNvPicPr>
          <p:nvPr/>
        </p:nvPicPr>
        <p:blipFill>
          <a:blip r:embed="rId2"/>
          <a:srcRect l="40833" t="8974" r="37500" b="60637"/>
          <a:stretch>
            <a:fillRect/>
          </a:stretch>
        </p:blipFill>
        <p:spPr>
          <a:xfrm>
            <a:off x="152400" y="3733800"/>
            <a:ext cx="1981200" cy="1524000"/>
          </a:xfrm>
          <a:prstGeom prst="rect">
            <a:avLst/>
          </a:prstGeom>
        </p:spPr>
      </p:pic>
      <p:pic>
        <p:nvPicPr>
          <p:cNvPr id="16" name="Picture 15" descr="result_1.png"/>
          <p:cNvPicPr>
            <a:picLocks noChangeAspect="1"/>
          </p:cNvPicPr>
          <p:nvPr/>
        </p:nvPicPr>
        <p:blipFill>
          <a:blip r:embed="rId2"/>
          <a:srcRect l="40000" t="56078" r="36667" b="12013"/>
          <a:stretch>
            <a:fillRect/>
          </a:stretch>
        </p:blipFill>
        <p:spPr>
          <a:xfrm>
            <a:off x="2209800" y="3733800"/>
            <a:ext cx="2133600" cy="1600200"/>
          </a:xfrm>
          <a:prstGeom prst="rect">
            <a:avLst/>
          </a:prstGeom>
        </p:spPr>
      </p:pic>
      <p:pic>
        <p:nvPicPr>
          <p:cNvPr id="17" name="Picture 16" descr="result_1.png"/>
          <p:cNvPicPr>
            <a:picLocks noChangeAspect="1"/>
          </p:cNvPicPr>
          <p:nvPr/>
        </p:nvPicPr>
        <p:blipFill>
          <a:blip r:embed="rId2"/>
          <a:srcRect l="68333" t="8974" r="9167" b="60636"/>
          <a:stretch>
            <a:fillRect/>
          </a:stretch>
        </p:blipFill>
        <p:spPr>
          <a:xfrm>
            <a:off x="1143000" y="5257800"/>
            <a:ext cx="2057400" cy="1524000"/>
          </a:xfrm>
          <a:prstGeom prst="rect">
            <a:avLst/>
          </a:prstGeom>
        </p:spPr>
      </p:pic>
      <p:pic>
        <p:nvPicPr>
          <p:cNvPr id="18" name="Picture 17" descr="result_1.png"/>
          <p:cNvPicPr>
            <a:picLocks noChangeAspect="1"/>
          </p:cNvPicPr>
          <p:nvPr/>
        </p:nvPicPr>
        <p:blipFill>
          <a:blip r:embed="rId2"/>
          <a:srcRect l="68333" t="56078" r="9167" b="12013"/>
          <a:stretch>
            <a:fillRect/>
          </a:stretch>
        </p:blipFill>
        <p:spPr>
          <a:xfrm>
            <a:off x="4724400" y="3733800"/>
            <a:ext cx="388620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F-Matrix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301" y="2133600"/>
            <a:ext cx="8811945" cy="3809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DEMO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am I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triangulate to ‘Projective’ accuracy</a:t>
            </a:r>
          </a:p>
          <a:p>
            <a:r>
              <a:rPr lang="en-US" dirty="0" smtClean="0"/>
              <a:t>Can “upgrade” the ‘projective’ reconstruction to an ‘affine’ reconstruction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5086350" cy="315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&quot;No&quot; Symbol 4"/>
          <p:cNvSpPr/>
          <p:nvPr/>
        </p:nvSpPr>
        <p:spPr>
          <a:xfrm>
            <a:off x="2362200" y="4953000"/>
            <a:ext cx="1905000" cy="1752600"/>
          </a:xfrm>
          <a:prstGeom prst="noSmoking">
            <a:avLst>
              <a:gd name="adj" fmla="val 83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Reconstruction?</a:t>
            </a:r>
            <a:endParaRPr lang="en-US" dirty="0"/>
          </a:p>
        </p:txBody>
      </p:sp>
      <p:pic>
        <p:nvPicPr>
          <p:cNvPr id="5" name="Picture 4" descr="resul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2971800"/>
            <a:ext cx="4876800" cy="3657599"/>
          </a:xfrm>
          <a:prstGeom prst="rect">
            <a:avLst/>
          </a:prstGeom>
        </p:spPr>
      </p:pic>
      <p:pic>
        <p:nvPicPr>
          <p:cNvPr id="4" name="Picture 3" descr="resul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4876800" cy="36575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expect: projecting 3D points to image matches original feature point locations (correct for 1</a:t>
            </a:r>
            <a:r>
              <a:rPr lang="en-US" baseline="30000" dirty="0" smtClean="0"/>
              <a:t>st</a:t>
            </a:r>
            <a:r>
              <a:rPr lang="en-US" dirty="0" smtClean="0"/>
              <a:t> view)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 Reconstruction?</a:t>
            </a:r>
            <a:endParaRPr lang="en-US" dirty="0"/>
          </a:p>
        </p:txBody>
      </p:sp>
      <p:pic>
        <p:nvPicPr>
          <p:cNvPr id="5" name="Picture 4" descr="result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2971800"/>
            <a:ext cx="4876800" cy="3657600"/>
          </a:xfrm>
          <a:prstGeom prst="rect">
            <a:avLst/>
          </a:prstGeom>
        </p:spPr>
      </p:pic>
      <p:pic>
        <p:nvPicPr>
          <p:cNvPr id="4" name="Picture 3" descr="result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4876800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wrong: Doing the same thing for the 2</a:t>
            </a:r>
            <a:r>
              <a:rPr lang="en-US" baseline="30000" dirty="0" smtClean="0"/>
              <a:t>nd</a:t>
            </a:r>
            <a:r>
              <a:rPr lang="en-US" dirty="0" smtClean="0"/>
              <a:t> view does not yield correct locations.  Incorrect by an affine transformation.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Complete ‘Metric’ reconstruction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Port code out of </a:t>
            </a:r>
            <a:r>
              <a:rPr lang="en-US" dirty="0" err="1" smtClean="0"/>
              <a:t>Matlab</a:t>
            </a:r>
            <a:r>
              <a:rPr lang="en-US" dirty="0" smtClean="0"/>
              <a:t> for real-time demonstration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56222"/>
            <a:ext cx="4800600" cy="297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nut 4"/>
          <p:cNvSpPr/>
          <p:nvPr/>
        </p:nvSpPr>
        <p:spPr>
          <a:xfrm>
            <a:off x="1981200" y="3886200"/>
            <a:ext cx="2514600" cy="1752600"/>
          </a:xfrm>
          <a:prstGeom prst="donut">
            <a:avLst>
              <a:gd name="adj" fmla="val 53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</TotalTime>
  <Words>179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Project Presentation – Week 6</vt:lpstr>
      <vt:lpstr>Recap – What I’m doing</vt:lpstr>
      <vt:lpstr>Where was I?</vt:lpstr>
      <vt:lpstr>The F-Matrix</vt:lpstr>
      <vt:lpstr>Where am I now?</vt:lpstr>
      <vt:lpstr>Affine Reconstruction?</vt:lpstr>
      <vt:lpstr>Affine Reconstruction?</vt:lpstr>
      <vt:lpstr>Goal for next week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Presentation – Week 6</dc:title>
  <dc:creator>Josh</dc:creator>
  <cp:lastModifiedBy>Josh</cp:lastModifiedBy>
  <cp:revision>8</cp:revision>
  <dcterms:created xsi:type="dcterms:W3CDTF">2010-06-25T13:37:33Z</dcterms:created>
  <dcterms:modified xsi:type="dcterms:W3CDTF">2010-06-25T15:45:20Z</dcterms:modified>
</cp:coreProperties>
</file>