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9F073F6-3052-469C-AF6A-990958522B9A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F073F6-3052-469C-AF6A-990958522B9A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8077200" cy="1673352"/>
          </a:xfrm>
        </p:spPr>
        <p:txBody>
          <a:bodyPr anchor="b"/>
          <a:lstStyle/>
          <a:p>
            <a:r>
              <a:rPr lang="en-US" dirty="0" smtClean="0"/>
              <a:t>Project Presentation – Week </a:t>
            </a:r>
            <a:r>
              <a:rPr lang="en-US" dirty="0" smtClean="0"/>
              <a:t>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8077200" cy="1499616"/>
          </a:xfrm>
        </p:spPr>
        <p:txBody>
          <a:bodyPr anchor="t"/>
          <a:lstStyle/>
          <a:p>
            <a:r>
              <a:rPr lang="en-US" dirty="0" smtClean="0"/>
              <a:t>Joshua </a:t>
            </a:r>
            <a:r>
              <a:rPr lang="en-US" dirty="0" err="1" smtClean="0"/>
              <a:t>Michalczak</a:t>
            </a:r>
            <a:endParaRPr lang="en-US" dirty="0" smtClean="0"/>
          </a:p>
          <a:p>
            <a:r>
              <a:rPr lang="en-US" dirty="0" smtClean="0"/>
              <a:t>For UCF REU in Computer Vision, Summer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Assuming camera is calibrated</a:t>
            </a:r>
          </a:p>
          <a:p>
            <a:pPr lvl="1"/>
            <a:r>
              <a:rPr lang="en-US" dirty="0" smtClean="0"/>
              <a:t>Could possibly switch back later…</a:t>
            </a:r>
          </a:p>
          <a:p>
            <a:pPr lvl="1"/>
            <a:r>
              <a:rPr lang="en-US" dirty="0" smtClean="0"/>
              <a:t>… but for now makes metric reconstruction easier</a:t>
            </a:r>
            <a:endParaRPr lang="en-US" dirty="0"/>
          </a:p>
        </p:txBody>
      </p:sp>
      <p:pic>
        <p:nvPicPr>
          <p:cNvPr id="7" name="Picture 6" descr="Picture 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3505200"/>
            <a:ext cx="1828800" cy="1371600"/>
          </a:xfrm>
          <a:prstGeom prst="rect">
            <a:avLst/>
          </a:prstGeom>
        </p:spPr>
      </p:pic>
      <p:pic>
        <p:nvPicPr>
          <p:cNvPr id="8" name="Picture 7" descr="Picture 5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4953000"/>
            <a:ext cx="1828800" cy="1371600"/>
          </a:xfrm>
          <a:prstGeom prst="rect">
            <a:avLst/>
          </a:prstGeom>
        </p:spPr>
      </p:pic>
      <p:pic>
        <p:nvPicPr>
          <p:cNvPr id="9" name="Picture 8" descr="Picture 5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505200"/>
            <a:ext cx="1828800" cy="1371600"/>
          </a:xfrm>
          <a:prstGeom prst="rect">
            <a:avLst/>
          </a:prstGeom>
        </p:spPr>
      </p:pic>
      <p:pic>
        <p:nvPicPr>
          <p:cNvPr id="10" name="Picture 9" descr="Picture 5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4953000"/>
            <a:ext cx="1828800" cy="1371600"/>
          </a:xfrm>
          <a:prstGeom prst="rect">
            <a:avLst/>
          </a:prstGeom>
        </p:spPr>
      </p:pic>
      <p:pic>
        <p:nvPicPr>
          <p:cNvPr id="11" name="Picture 10" descr="Picture 5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7000" y="3505200"/>
            <a:ext cx="1828800" cy="1371600"/>
          </a:xfrm>
          <a:prstGeom prst="rect">
            <a:avLst/>
          </a:prstGeom>
        </p:spPr>
      </p:pic>
      <p:pic>
        <p:nvPicPr>
          <p:cNvPr id="12" name="Picture 11" descr="Picture 5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7000" y="4953000"/>
            <a:ext cx="1828800" cy="1371600"/>
          </a:xfrm>
          <a:prstGeom prst="rect">
            <a:avLst/>
          </a:prstGeom>
        </p:spPr>
      </p:pic>
      <p:pic>
        <p:nvPicPr>
          <p:cNvPr id="13" name="Picture 12" descr="Picture 5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0" y="3505200"/>
            <a:ext cx="1828800" cy="1371600"/>
          </a:xfrm>
          <a:prstGeom prst="rect">
            <a:avLst/>
          </a:prstGeom>
        </p:spPr>
      </p:pic>
      <p:pic>
        <p:nvPicPr>
          <p:cNvPr id="14" name="Picture 13" descr="Picture 57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2000" y="4953000"/>
            <a:ext cx="18288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Reconstruction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Calculate initial matches</a:t>
            </a:r>
          </a:p>
          <a:p>
            <a:pPr lvl="1"/>
            <a:r>
              <a:rPr lang="en-US" dirty="0" smtClean="0"/>
              <a:t>RANSAC outliers</a:t>
            </a:r>
          </a:p>
          <a:p>
            <a:r>
              <a:rPr lang="en-US" dirty="0" smtClean="0"/>
              <a:t>Correct points using camera calibration</a:t>
            </a:r>
          </a:p>
          <a:p>
            <a:r>
              <a:rPr lang="en-US" dirty="0" smtClean="0"/>
              <a:t>Calculate essential matrix</a:t>
            </a:r>
          </a:p>
          <a:p>
            <a:pPr lvl="1"/>
            <a:r>
              <a:rPr lang="en-US" dirty="0" smtClean="0"/>
              <a:t>Rotation + translation</a:t>
            </a:r>
          </a:p>
          <a:p>
            <a:r>
              <a:rPr lang="en-US" dirty="0" smtClean="0"/>
              <a:t>Calculate 3D structure</a:t>
            </a:r>
            <a:endParaRPr lang="en-US" dirty="0"/>
          </a:p>
        </p:txBody>
      </p:sp>
      <p:pic>
        <p:nvPicPr>
          <p:cNvPr id="6" name="Picture 5" descr="Picture 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828800"/>
            <a:ext cx="3048000" cy="2286000"/>
          </a:xfrm>
          <a:prstGeom prst="rect">
            <a:avLst/>
          </a:prstGeom>
        </p:spPr>
      </p:pic>
      <p:pic>
        <p:nvPicPr>
          <p:cNvPr id="7" name="Picture 6" descr="Picture 6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4191000"/>
            <a:ext cx="3048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 AWESOME DEMO TIME</a:t>
            </a:r>
            <a:endParaRPr lang="en-US" dirty="0"/>
          </a:p>
        </p:txBody>
      </p:sp>
      <p:pic>
        <p:nvPicPr>
          <p:cNvPr id="4" name="Content Placeholder 3" descr="example_3D.png"/>
          <p:cNvPicPr>
            <a:picLocks noGrp="1" noChangeAspect="1"/>
          </p:cNvPicPr>
          <p:nvPr>
            <p:ph idx="1"/>
          </p:nvPr>
        </p:nvPicPr>
        <p:blipFill>
          <a:blip r:embed="rId2"/>
          <a:srcRect l="30556" t="15144" r="27778" b="3818"/>
          <a:stretch>
            <a:fillRect/>
          </a:stretch>
        </p:blipFill>
        <p:spPr>
          <a:xfrm>
            <a:off x="2162577" y="1560418"/>
            <a:ext cx="4895046" cy="522138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initial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dense matching</a:t>
            </a:r>
          </a:p>
          <a:p>
            <a:pPr lvl="1"/>
            <a:r>
              <a:rPr lang="en-US" dirty="0" smtClean="0"/>
              <a:t>Ideally, </a:t>
            </a:r>
            <a:r>
              <a:rPr lang="en-US" dirty="0" err="1" smtClean="0"/>
              <a:t>epilines</a:t>
            </a:r>
            <a:r>
              <a:rPr lang="en-US" dirty="0" smtClean="0"/>
              <a:t> are horizontal across both images</a:t>
            </a:r>
          </a:p>
          <a:p>
            <a:pPr lvl="1"/>
            <a:r>
              <a:rPr lang="en-US" dirty="0" smtClean="0"/>
              <a:t>Problem, my current implementation is off by up to 10 scan-lines (limits search but not ideal)</a:t>
            </a:r>
            <a:endParaRPr lang="en-US" dirty="0"/>
          </a:p>
        </p:txBody>
      </p:sp>
      <p:pic>
        <p:nvPicPr>
          <p:cNvPr id="4" name="Picture 3" descr="example_rectify.png"/>
          <p:cNvPicPr>
            <a:picLocks noChangeAspect="1"/>
          </p:cNvPicPr>
          <p:nvPr/>
        </p:nvPicPr>
        <p:blipFill>
          <a:blip r:embed="rId2"/>
          <a:srcRect l="9437" t="28877" r="13239" b="25667"/>
          <a:stretch>
            <a:fillRect/>
          </a:stretch>
        </p:blipFill>
        <p:spPr>
          <a:xfrm>
            <a:off x="110192" y="3886200"/>
            <a:ext cx="8881408" cy="28634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Dense matching</a:t>
            </a:r>
          </a:p>
          <a:p>
            <a:pPr lvl="1"/>
            <a:r>
              <a:rPr lang="en-US" dirty="0" smtClean="0"/>
              <a:t>Better </a:t>
            </a:r>
            <a:r>
              <a:rPr lang="en-US" dirty="0" err="1" smtClean="0"/>
              <a:t>recitfication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Adding a 3</a:t>
            </a:r>
            <a:r>
              <a:rPr lang="en-US" baseline="30000" dirty="0" smtClean="0"/>
              <a:t>rd</a:t>
            </a:r>
            <a:r>
              <a:rPr lang="en-US" dirty="0" smtClean="0"/>
              <a:t> (or 4</a:t>
            </a:r>
            <a:r>
              <a:rPr lang="en-US" baseline="30000" dirty="0" smtClean="0"/>
              <a:t>th</a:t>
            </a:r>
            <a:r>
              <a:rPr lang="en-US" dirty="0" smtClean="0"/>
              <a:t>, 5</a:t>
            </a:r>
            <a:r>
              <a:rPr lang="en-US" baseline="30000" dirty="0" smtClean="0"/>
              <a:t>th</a:t>
            </a:r>
            <a:r>
              <a:rPr lang="en-US" dirty="0" smtClean="0"/>
              <a:t>, etc…) frame and calculating it’s pose / adding it’s 3D info</a:t>
            </a:r>
          </a:p>
          <a:p>
            <a:r>
              <a:rPr lang="en-US" dirty="0" smtClean="0"/>
              <a:t>Porting to a real-time capable language</a:t>
            </a:r>
          </a:p>
          <a:p>
            <a:pPr lvl="1"/>
            <a:r>
              <a:rPr lang="en-US" dirty="0" smtClean="0"/>
              <a:t>Comparison with “Instantaneous Model”</a:t>
            </a:r>
          </a:p>
          <a:p>
            <a:pPr lvl="1"/>
            <a:r>
              <a:rPr lang="en-US" dirty="0" smtClean="0"/>
              <a:t>Detection of objects which are not “moving with the environment”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163</TotalTime>
  <Words>145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Project Presentation – Week 7 </vt:lpstr>
      <vt:lpstr>Changes</vt:lpstr>
      <vt:lpstr>Metric Reconstruction</vt:lpstr>
      <vt:lpstr>SUPER AWESOME DEMO TIME</vt:lpstr>
      <vt:lpstr>Thoughts on initial results</vt:lpstr>
      <vt:lpstr>Goals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Presentation – Week 6</dc:title>
  <dc:creator>Josh</dc:creator>
  <cp:lastModifiedBy>Josh</cp:lastModifiedBy>
  <cp:revision>13</cp:revision>
  <dcterms:created xsi:type="dcterms:W3CDTF">2010-06-25T13:37:33Z</dcterms:created>
  <dcterms:modified xsi:type="dcterms:W3CDTF">2010-07-02T14:44:02Z</dcterms:modified>
</cp:coreProperties>
</file>