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3F6-3052-469C-AF6A-990958522B9A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9F073F6-3052-469C-AF6A-990958522B9A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F073F6-3052-469C-AF6A-990958522B9A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2616C38-B203-4131-B745-3421A724B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8077200" cy="1673352"/>
          </a:xfrm>
        </p:spPr>
        <p:txBody>
          <a:bodyPr anchor="b"/>
          <a:lstStyle/>
          <a:p>
            <a:r>
              <a:rPr lang="en-US" dirty="0" smtClean="0"/>
              <a:t>Project Presentation – Week </a:t>
            </a:r>
            <a:r>
              <a:rPr lang="en-US" dirty="0" smtClean="0"/>
              <a:t>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8077200" cy="1499616"/>
          </a:xfrm>
        </p:spPr>
        <p:txBody>
          <a:bodyPr anchor="t"/>
          <a:lstStyle/>
          <a:p>
            <a:r>
              <a:rPr lang="en-US" dirty="0" smtClean="0"/>
              <a:t>Joshua </a:t>
            </a:r>
            <a:r>
              <a:rPr lang="en-US" dirty="0" err="1" smtClean="0"/>
              <a:t>Michalczak</a:t>
            </a:r>
            <a:endParaRPr lang="en-US" dirty="0" smtClean="0"/>
          </a:p>
          <a:p>
            <a:r>
              <a:rPr lang="en-US" dirty="0" smtClean="0"/>
              <a:t>For UCF REU in Computer Vision, Summer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Fix’d</a:t>
            </a:r>
            <a:r>
              <a:rPr lang="en-US" dirty="0" smtClean="0"/>
              <a:t> Rectification</a:t>
            </a:r>
          </a:p>
          <a:p>
            <a:r>
              <a:rPr lang="en-US" dirty="0" smtClean="0"/>
              <a:t>Homebrew Disparity Mapping</a:t>
            </a:r>
          </a:p>
          <a:p>
            <a:r>
              <a:rPr lang="en-US" dirty="0" err="1" smtClean="0"/>
              <a:t>Matlab</a:t>
            </a:r>
            <a:r>
              <a:rPr lang="en-US" dirty="0" smtClean="0"/>
              <a:t> code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3352801"/>
            <a:ext cx="8490778" cy="3429000"/>
            <a:chOff x="-304134" y="2858000"/>
            <a:chExt cx="9904668" cy="4000000"/>
          </a:xfrm>
        </p:grpSpPr>
        <p:pic>
          <p:nvPicPr>
            <p:cNvPr id="5" name="Picture 4" descr="disparity_smooth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67200" y="2858000"/>
              <a:ext cx="5333334" cy="4000000"/>
            </a:xfrm>
            <a:prstGeom prst="rect">
              <a:avLst/>
            </a:prstGeom>
          </p:spPr>
        </p:pic>
        <p:pic>
          <p:nvPicPr>
            <p:cNvPr id="6" name="Picture 5" descr="disparity_initial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04134" y="2858000"/>
              <a:ext cx="5333334" cy="400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Rebuilding </a:t>
            </a:r>
            <a:r>
              <a:rPr lang="en-US" dirty="0" err="1" smtClean="0"/>
              <a:t>Matlab</a:t>
            </a:r>
            <a:r>
              <a:rPr lang="en-US" dirty="0" smtClean="0"/>
              <a:t> pipeline in C#</a:t>
            </a:r>
          </a:p>
          <a:p>
            <a:pPr lvl="1"/>
            <a:r>
              <a:rPr lang="en-US" dirty="0" smtClean="0"/>
              <a:t>Using “</a:t>
            </a:r>
            <a:r>
              <a:rPr lang="en-US" dirty="0" err="1" smtClean="0"/>
              <a:t>Emgu</a:t>
            </a:r>
            <a:r>
              <a:rPr lang="en-US" dirty="0" smtClean="0"/>
              <a:t> CV” to map </a:t>
            </a:r>
            <a:r>
              <a:rPr lang="en-US" dirty="0" err="1" smtClean="0"/>
              <a:t>opencv</a:t>
            </a:r>
            <a:r>
              <a:rPr lang="en-US" dirty="0" smtClean="0"/>
              <a:t> (C++) to C#</a:t>
            </a:r>
          </a:p>
          <a:p>
            <a:pPr lvl="2"/>
            <a:r>
              <a:rPr lang="en-US" dirty="0" smtClean="0"/>
              <a:t>Lots of things nice; easy (for example, GUI)</a:t>
            </a:r>
          </a:p>
          <a:p>
            <a:pPr lvl="2"/>
            <a:r>
              <a:rPr lang="en-US" dirty="0" smtClean="0"/>
              <a:t>A few things not so much; managed memory (C#) sometimes doesn’t like working with unmanaged memory (C++)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Currently able to…</a:t>
            </a:r>
          </a:p>
          <a:p>
            <a:pPr lvl="1"/>
            <a:r>
              <a:rPr lang="en-US" dirty="0" smtClean="0"/>
              <a:t>… single camera …</a:t>
            </a:r>
          </a:p>
          <a:p>
            <a:pPr lvl="2"/>
            <a:r>
              <a:rPr lang="en-US" dirty="0" smtClean="0"/>
              <a:t>… calibrate camera</a:t>
            </a:r>
          </a:p>
          <a:p>
            <a:pPr lvl="2"/>
            <a:r>
              <a:rPr lang="en-US" dirty="0" smtClean="0"/>
              <a:t>… find fundamental matrix between two views</a:t>
            </a:r>
          </a:p>
          <a:p>
            <a:pPr lvl="2"/>
            <a:r>
              <a:rPr lang="en-US" dirty="0" smtClean="0"/>
              <a:t>… rectify images and find disparity using SGBM</a:t>
            </a:r>
          </a:p>
          <a:p>
            <a:pPr lvl="1"/>
            <a:r>
              <a:rPr lang="en-US" dirty="0" smtClean="0"/>
              <a:t>… stereo rig …</a:t>
            </a:r>
          </a:p>
          <a:p>
            <a:pPr lvl="2"/>
            <a:r>
              <a:rPr lang="en-US" dirty="0" smtClean="0"/>
              <a:t>… calibrate cameras individually</a:t>
            </a:r>
          </a:p>
          <a:p>
            <a:pPr lvl="2"/>
            <a:r>
              <a:rPr lang="en-US" dirty="0" smtClean="0"/>
              <a:t>… BUG: can’t calibrate rig because </a:t>
            </a:r>
            <a:r>
              <a:rPr lang="en-US" dirty="0" err="1" smtClean="0"/>
              <a:t>EmguCV</a:t>
            </a:r>
            <a:r>
              <a:rPr lang="en-US" dirty="0" smtClean="0"/>
              <a:t> </a:t>
            </a:r>
            <a:r>
              <a:rPr lang="en-US" dirty="0" err="1" smtClean="0"/>
              <a:t>undistort</a:t>
            </a:r>
            <a:r>
              <a:rPr lang="en-US" dirty="0" smtClean="0"/>
              <a:t> code is broken</a:t>
            </a:r>
          </a:p>
          <a:p>
            <a:pPr lvl="3"/>
            <a:r>
              <a:rPr lang="en-US" dirty="0" smtClean="0"/>
              <a:t>Fixed in a current SVN revision; downloaded and building</a:t>
            </a:r>
          </a:p>
          <a:p>
            <a:pPr lvl="2"/>
            <a:r>
              <a:rPr lang="en-US" dirty="0" smtClean="0"/>
              <a:t>… rectify images and find disparity using SGBM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(No pictures </a:t>
            </a:r>
            <a:r>
              <a:rPr lang="en-US" dirty="0" smtClean="0">
                <a:sym typeface="Wingdings" pitchFamily="2" charset="2"/>
              </a:rPr>
              <a:t>)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camera</a:t>
            </a:r>
          </a:p>
          <a:p>
            <a:pPr lvl="1"/>
            <a:r>
              <a:rPr lang="en-US" dirty="0" smtClean="0"/>
              <a:t>Fundamental matrix sometimes fails</a:t>
            </a:r>
          </a:p>
          <a:p>
            <a:pPr lvl="2"/>
            <a:r>
              <a:rPr lang="en-US" dirty="0" smtClean="0"/>
              <a:t>“Critical Movement”</a:t>
            </a:r>
          </a:p>
          <a:p>
            <a:pPr lvl="1"/>
            <a:r>
              <a:rPr lang="en-US" dirty="0" smtClean="0"/>
              <a:t>Mixed Quality in disparity maps</a:t>
            </a:r>
          </a:p>
          <a:p>
            <a:pPr lvl="2"/>
            <a:r>
              <a:rPr lang="en-US" dirty="0" smtClean="0"/>
              <a:t>Mostly “nonsense”, sometimes “good”; parameters?</a:t>
            </a:r>
          </a:p>
          <a:p>
            <a:r>
              <a:rPr lang="en-US" dirty="0" smtClean="0"/>
              <a:t>Stereo rig</a:t>
            </a:r>
          </a:p>
          <a:p>
            <a:pPr lvl="1"/>
            <a:r>
              <a:rPr lang="en-US" dirty="0" smtClean="0"/>
              <a:t>Expect better quality</a:t>
            </a:r>
          </a:p>
          <a:p>
            <a:pPr lvl="2"/>
            <a:r>
              <a:rPr lang="en-US" dirty="0" smtClean="0"/>
              <a:t>Pre-runtime calibration</a:t>
            </a:r>
          </a:p>
          <a:p>
            <a:pPr lvl="2"/>
            <a:r>
              <a:rPr lang="en-US" dirty="0" smtClean="0"/>
              <a:t>3D points at time </a:t>
            </a:r>
            <a:r>
              <a:rPr lang="en-US" i="1" dirty="0" smtClean="0"/>
              <a:t>t</a:t>
            </a:r>
            <a:r>
              <a:rPr lang="en-US" dirty="0" smtClean="0"/>
              <a:t> rather than a combo of </a:t>
            </a:r>
            <a:r>
              <a:rPr lang="en-US" i="1" dirty="0" smtClean="0"/>
              <a:t>t</a:t>
            </a:r>
            <a:r>
              <a:rPr lang="en-US" dirty="0" smtClean="0"/>
              <a:t> and </a:t>
            </a:r>
            <a:r>
              <a:rPr lang="en-US" i="1" dirty="0" smtClean="0"/>
              <a:t>t+1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Question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my topic on?</a:t>
            </a:r>
          </a:p>
          <a:p>
            <a:pPr lvl="1"/>
            <a:r>
              <a:rPr lang="en-US" dirty="0" smtClean="0"/>
              <a:t>“3D”? “Structure from Motion”? “I have no idea”?</a:t>
            </a:r>
          </a:p>
          <a:p>
            <a:r>
              <a:rPr lang="en-US" dirty="0" smtClean="0"/>
              <a:t>Structure from Motion is only a step in a pipeline</a:t>
            </a:r>
          </a:p>
          <a:p>
            <a:r>
              <a:rPr lang="en-US" dirty="0" smtClean="0"/>
              <a:t>I’m working on leveraging 3D scene information to detect objects which are moving relative to the scene</a:t>
            </a:r>
          </a:p>
          <a:p>
            <a:pPr lvl="1"/>
            <a:r>
              <a:rPr lang="en-US" dirty="0" smtClean="0"/>
              <a:t>Previous work mostly flow based</a:t>
            </a:r>
          </a:p>
          <a:p>
            <a:pPr lvl="2"/>
            <a:r>
              <a:rPr lang="en-US" dirty="0" smtClean="0"/>
              <a:t>Scene-to-Camera &amp; Object-to-Camera movement, not necessarily representative of Scene-to-Object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how to do 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the “Empty Volume”</a:t>
            </a:r>
          </a:p>
          <a:p>
            <a:pPr lvl="1"/>
            <a:r>
              <a:rPr lang="en-US" dirty="0" smtClean="0"/>
              <a:t>When we recover a 3D surface from a camera, we can make assumptions that the space between the surface and the camera center is empty</a:t>
            </a:r>
          </a:p>
          <a:p>
            <a:pPr lvl="1"/>
            <a:r>
              <a:rPr lang="en-US" dirty="0" smtClean="0"/>
              <a:t>We can recover the volume of each reconstruction and it’s location relative to the world; volumes can be merged into a single solid</a:t>
            </a:r>
          </a:p>
          <a:p>
            <a:pPr lvl="1"/>
            <a:r>
              <a:rPr lang="en-US" dirty="0" smtClean="0"/>
              <a:t>Objects which “puncture” the solid (within some threshold) must have done so through movement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how to do 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“Scene Flow”</a:t>
            </a:r>
          </a:p>
          <a:p>
            <a:pPr lvl="1"/>
            <a:r>
              <a:rPr lang="en-US" dirty="0" smtClean="0"/>
              <a:t>Develop correspondences between 3D points at time </a:t>
            </a:r>
            <a:r>
              <a:rPr lang="en-US" i="1" dirty="0" smtClean="0"/>
              <a:t>t1</a:t>
            </a:r>
            <a:r>
              <a:rPr lang="en-US" dirty="0" smtClean="0"/>
              <a:t> and </a:t>
            </a:r>
            <a:r>
              <a:rPr lang="en-US" i="1" dirty="0" smtClean="0"/>
              <a:t>t2</a:t>
            </a:r>
            <a:r>
              <a:rPr lang="en-US" dirty="0" smtClean="0"/>
              <a:t> using mixture of information (photo consistency, camera/rig locations, etc)</a:t>
            </a:r>
          </a:p>
          <a:p>
            <a:pPr lvl="1"/>
            <a:r>
              <a:rPr lang="en-US" dirty="0" smtClean="0"/>
              <a:t>Points which are matched can be tracked in 3D coordinates; movement within some threshold (or outside some distribution) can be marked vs. noise-induced false movement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how to do 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“Object Distributions”</a:t>
            </a:r>
          </a:p>
          <a:p>
            <a:pPr lvl="1"/>
            <a:r>
              <a:rPr lang="en-US" dirty="0" smtClean="0"/>
              <a:t>Segment 3D reconstruction into objects</a:t>
            </a:r>
          </a:p>
          <a:p>
            <a:pPr lvl="1"/>
            <a:r>
              <a:rPr lang="en-US" dirty="0" smtClean="0"/>
              <a:t>Model an object as a </a:t>
            </a:r>
            <a:r>
              <a:rPr lang="en-US" dirty="0" err="1" smtClean="0"/>
              <a:t>centroid</a:t>
            </a:r>
            <a:r>
              <a:rPr lang="en-US" dirty="0" smtClean="0"/>
              <a:t> (mean of object points) and a standard deviation in each cardinal direction</a:t>
            </a:r>
          </a:p>
          <a:p>
            <a:pPr lvl="1"/>
            <a:r>
              <a:rPr lang="en-US" dirty="0" smtClean="0"/>
              <a:t>Objects which move will show increasingly larger deviations over time as well as a moving </a:t>
            </a:r>
            <a:r>
              <a:rPr lang="en-US" dirty="0" err="1" smtClean="0"/>
              <a:t>centroid</a:t>
            </a:r>
            <a:r>
              <a:rPr lang="en-US" dirty="0" smtClean="0"/>
              <a:t>; objects where these properties cross a threshold can be marked for movement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259</TotalTime>
  <Words>470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Project Presentation – Week 9 </vt:lpstr>
      <vt:lpstr>Last Week</vt:lpstr>
      <vt:lpstr>This Week</vt:lpstr>
      <vt:lpstr>This Week</vt:lpstr>
      <vt:lpstr>Results (No pictures )</vt:lpstr>
      <vt:lpstr>Quick Question for Everyone</vt:lpstr>
      <vt:lpstr>Thoughts on how to do so</vt:lpstr>
      <vt:lpstr>Thoughts on how to do so</vt:lpstr>
      <vt:lpstr>Thoughts on how to do so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Presentation – Week 6</dc:title>
  <dc:creator>Josh</dc:creator>
  <cp:lastModifiedBy>Josh</cp:lastModifiedBy>
  <cp:revision>24</cp:revision>
  <dcterms:created xsi:type="dcterms:W3CDTF">2010-06-25T13:37:33Z</dcterms:created>
  <dcterms:modified xsi:type="dcterms:W3CDTF">2010-07-16T14:38:09Z</dcterms:modified>
</cp:coreProperties>
</file>