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Default Extension="jpeg" ContentType="image/jpeg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62" r:id="rId3"/>
    <p:sldId id="257" r:id="rId4"/>
    <p:sldId id="264" r:id="rId5"/>
    <p:sldId id="260" r:id="rId6"/>
    <p:sldId id="263" r:id="rId7"/>
    <p:sldId id="259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98" d="100"/>
          <a:sy n="98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8AB5A-E2CA-DA41-A135-24CC2146A8FE}" type="datetimeFigureOut">
              <a:rPr lang="en-US" smtClean="0"/>
              <a:t>6/7/10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5768E-C888-9A40-80EA-C35CD1CE9F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8AB5A-E2CA-DA41-A135-24CC2146A8FE}" type="datetimeFigureOut">
              <a:rPr lang="en-US" smtClean="0"/>
              <a:t>6/7/10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5768E-C888-9A40-80EA-C35CD1CE9F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8AB5A-E2CA-DA41-A135-24CC2146A8FE}" type="datetimeFigureOut">
              <a:rPr lang="en-US" smtClean="0"/>
              <a:t>6/7/10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5768E-C888-9A40-80EA-C35CD1CE9F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8AB5A-E2CA-DA41-A135-24CC2146A8FE}" type="datetimeFigureOut">
              <a:rPr lang="en-US" smtClean="0"/>
              <a:t>6/7/10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5768E-C888-9A40-80EA-C35CD1CE9F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8AB5A-E2CA-DA41-A135-24CC2146A8FE}" type="datetimeFigureOut">
              <a:rPr lang="en-US" smtClean="0"/>
              <a:t>6/7/10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5768E-C888-9A40-80EA-C35CD1CE9F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8AB5A-E2CA-DA41-A135-24CC2146A8FE}" type="datetimeFigureOut">
              <a:rPr lang="en-US" smtClean="0"/>
              <a:t>6/7/10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5768E-C888-9A40-80EA-C35CD1CE9F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8AB5A-E2CA-DA41-A135-24CC2146A8FE}" type="datetimeFigureOut">
              <a:rPr lang="en-US" smtClean="0"/>
              <a:t>6/7/10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5768E-C888-9A40-80EA-C35CD1CE9F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8AB5A-E2CA-DA41-A135-24CC2146A8FE}" type="datetimeFigureOut">
              <a:rPr lang="en-US" smtClean="0"/>
              <a:t>6/7/10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5768E-C888-9A40-80EA-C35CD1CE9F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8AB5A-E2CA-DA41-A135-24CC2146A8FE}" type="datetimeFigureOut">
              <a:rPr lang="en-US" smtClean="0"/>
              <a:t>6/7/10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5768E-C888-9A40-80EA-C35CD1CE9F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8AB5A-E2CA-DA41-A135-24CC2146A8FE}" type="datetimeFigureOut">
              <a:rPr lang="en-US" smtClean="0"/>
              <a:t>6/7/10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5768E-C888-9A40-80EA-C35CD1CE9F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8AB5A-E2CA-DA41-A135-24CC2146A8FE}" type="datetimeFigureOut">
              <a:rPr lang="en-US" smtClean="0"/>
              <a:t>6/7/10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5768E-C888-9A40-80EA-C35CD1CE9F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8AB5A-E2CA-DA41-A135-24CC2146A8FE}" type="datetimeFigureOut">
              <a:rPr lang="en-US" smtClean="0"/>
              <a:t>6/7/10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5768E-C888-9A40-80EA-C35CD1CE9F0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SIFT Algorithm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b="1" dirty="0" smtClean="0">
                <a:solidFill>
                  <a:schemeClr val="tx1"/>
                </a:solidFill>
              </a:rPr>
              <a:t>Scale-invariant feature transform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Extracts features that are </a:t>
            </a:r>
            <a:r>
              <a:rPr dirty="0" smtClean="0">
                <a:solidFill>
                  <a:schemeClr val="tx1"/>
                </a:solidFill>
              </a:rPr>
              <a:t>robust to changes in image scale, noise, illumination, and local geometric distortion</a:t>
            </a:r>
            <a:endParaRPr b="1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University of British Columbia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David Lowe’s patented method</a:t>
            </a:r>
          </a:p>
          <a:p>
            <a:r>
              <a:rPr dirty="0" smtClean="0"/>
              <a:t>Demo Software: SIFT Keypoint Detecto</a:t>
            </a:r>
            <a:r>
              <a:rPr lang="en-US" dirty="0" err="1" smtClean="0"/>
              <a:t>r</a:t>
            </a:r>
            <a:endParaRPr lang="en-US" dirty="0" smtClean="0"/>
          </a:p>
          <a:p>
            <a:r>
              <a:rPr lang="en-US" dirty="0" smtClean="0"/>
              <a:t>Supports Windows and Linux</a:t>
            </a:r>
            <a:endParaRPr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UBC’s</a:t>
            </a:r>
            <a:r>
              <a:rPr lang="en-US" dirty="0" smtClean="0"/>
              <a:t> Key Interest Points</a:t>
            </a:r>
            <a:endParaRPr lang="en-US" dirty="0"/>
          </a:p>
        </p:txBody>
      </p:sp>
      <p:pic>
        <p:nvPicPr>
          <p:cNvPr id="4" name="Content Placeholder 3" descr="mushroom w_SIFTfeat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00600" y="1417638"/>
            <a:ext cx="3020445" cy="4525963"/>
          </a:xfrm>
        </p:spPr>
      </p:pic>
      <p:pic>
        <p:nvPicPr>
          <p:cNvPr id="8" name="Content Placeholder 3" descr="mushroo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1752600"/>
            <a:ext cx="2511916" cy="376396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62000" y="5715000"/>
            <a:ext cx="74978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dirty="0" smtClean="0"/>
              <a:t>Key locations are defined as maxima and minima of the result of </a:t>
            </a:r>
            <a:endParaRPr lang="en-US" dirty="0" smtClean="0"/>
          </a:p>
          <a:p>
            <a:r>
              <a:rPr lang="en-US" dirty="0" smtClean="0"/>
              <a:t>difference of Gaussians </a:t>
            </a:r>
            <a:r>
              <a:rPr dirty="0" smtClean="0"/>
              <a:t>function applied in scale-space</a:t>
            </a:r>
            <a:r>
              <a:rPr lang="en-US" dirty="0"/>
              <a:t> </a:t>
            </a:r>
            <a:r>
              <a:rPr dirty="0" smtClean="0"/>
              <a:t>to a series of smoothed</a:t>
            </a:r>
            <a:endParaRPr lang="en-US" dirty="0" smtClean="0"/>
          </a:p>
          <a:p>
            <a:r>
              <a:rPr dirty="0" smtClean="0"/>
              <a:t> and resampled images.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Matching Key Points</a:t>
            </a:r>
            <a:endParaRPr lang="en-US" dirty="0"/>
          </a:p>
        </p:txBody>
      </p:sp>
      <p:pic>
        <p:nvPicPr>
          <p:cNvPr id="6" name="Content Placeholder 5" descr="scene_box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" y="1968596"/>
            <a:ext cx="8798707" cy="405120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VLFeat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</a:t>
            </a:r>
            <a:r>
              <a:rPr lang="en-US" dirty="0" smtClean="0"/>
              <a:t>pen source </a:t>
            </a:r>
            <a:r>
              <a:rPr dirty="0" smtClean="0"/>
              <a:t>library </a:t>
            </a:r>
            <a:r>
              <a:rPr lang="en-US" dirty="0" smtClean="0"/>
              <a:t>with </a:t>
            </a:r>
            <a:r>
              <a:rPr dirty="0" smtClean="0"/>
              <a:t>popular algorithms including </a:t>
            </a:r>
            <a:r>
              <a:rPr i="1" dirty="0" smtClean="0"/>
              <a:t>SIFT</a:t>
            </a:r>
            <a:r>
              <a:rPr dirty="0" smtClean="0"/>
              <a:t>, </a:t>
            </a:r>
            <a:r>
              <a:rPr i="1" dirty="0" smtClean="0"/>
              <a:t>MSER</a:t>
            </a:r>
            <a:r>
              <a:rPr dirty="0" smtClean="0"/>
              <a:t>, </a:t>
            </a:r>
            <a:r>
              <a:rPr i="1" dirty="0" smtClean="0"/>
              <a:t>k-means</a:t>
            </a:r>
            <a:r>
              <a:rPr dirty="0" smtClean="0"/>
              <a:t>, </a:t>
            </a:r>
            <a:r>
              <a:rPr i="1" dirty="0" smtClean="0"/>
              <a:t>hierarchical k-means</a:t>
            </a:r>
            <a:r>
              <a:rPr dirty="0" smtClean="0"/>
              <a:t>, </a:t>
            </a:r>
            <a:r>
              <a:rPr i="1" dirty="0" smtClean="0"/>
              <a:t>agglomerative information bottleneck, and quick shift</a:t>
            </a:r>
            <a:r>
              <a:rPr dirty="0" smtClean="0"/>
              <a:t>. </a:t>
            </a:r>
            <a:endParaRPr lang="en-US" dirty="0" smtClean="0"/>
          </a:p>
          <a:p>
            <a:r>
              <a:rPr lang="en-US" dirty="0"/>
              <a:t>W</a:t>
            </a:r>
            <a:r>
              <a:rPr dirty="0" smtClean="0"/>
              <a:t>ritten in C for efficiency and compatibility, with interfaces in MATLAB for ease of use and detailed documentation throughout. It supports Windows, Mac OS X, and Linux.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VLFeat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point </a:t>
            </a:r>
            <a:r>
              <a:rPr dirty="0" smtClean="0"/>
              <a:t>is a disk of center f(1:2), scale f(3) and orientation f(4) .</a:t>
            </a:r>
            <a:endParaRPr lang="en-US" dirty="0" smtClean="0"/>
          </a:p>
          <a:p>
            <a:r>
              <a:rPr lang="en-US" dirty="0" smtClean="0"/>
              <a:t>Descriptors are a green grid centered on the key point.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VLFeat’s</a:t>
            </a:r>
            <a:r>
              <a:rPr lang="en-US" dirty="0" smtClean="0"/>
              <a:t> Key Points and Descriptor</a:t>
            </a:r>
            <a:endParaRPr lang="en-US" dirty="0"/>
          </a:p>
        </p:txBody>
      </p:sp>
      <p:pic>
        <p:nvPicPr>
          <p:cNvPr id="4" name="Content Placeholder 3" descr="vase_bw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1600200"/>
            <a:ext cx="3020445" cy="4525963"/>
          </a:xfrm>
        </p:spPr>
      </p:pic>
      <p:pic>
        <p:nvPicPr>
          <p:cNvPr id="5" name="Picture 4" descr="vase_bw w_siftfea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8600" y="1066800"/>
            <a:ext cx="4442845" cy="563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UBC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VLFeat</a:t>
            </a:r>
            <a:endParaRPr lang="en-US" dirty="0"/>
          </a:p>
        </p:txBody>
      </p:sp>
      <p:pic>
        <p:nvPicPr>
          <p:cNvPr id="4" name="Content Placeholder 3" descr="sift_vs_ubc_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5000" y="1417638"/>
            <a:ext cx="5867400" cy="4635062"/>
          </a:xfrm>
        </p:spPr>
      </p:pic>
      <p:sp>
        <p:nvSpPr>
          <p:cNvPr id="5" name="TextBox 4"/>
          <p:cNvSpPr txBox="1"/>
          <p:nvPr/>
        </p:nvSpPr>
        <p:spPr>
          <a:xfrm>
            <a:off x="685800" y="6139934"/>
            <a:ext cx="8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VLFeat</a:t>
            </a:r>
            <a:r>
              <a:rPr lang="en-US" dirty="0" smtClean="0"/>
              <a:t> = Blue		UBC SIFT = Red		Most key points match exactly.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206</Words>
  <Application>Microsoft Macintosh PowerPoint</Application>
  <PresentationFormat>On-screen Show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SIFT Algorithm</vt:lpstr>
      <vt:lpstr>University of British Columbia</vt:lpstr>
      <vt:lpstr>UBC’s Key Interest Points</vt:lpstr>
      <vt:lpstr>Matching Key Points</vt:lpstr>
      <vt:lpstr>VLFeat</vt:lpstr>
      <vt:lpstr>VLFeat</vt:lpstr>
      <vt:lpstr>VLFeat’s Key Points and Descriptor</vt:lpstr>
      <vt:lpstr>UBC vs VLFeat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SIFT Algorithm</dc:title>
  <dc:creator>ng</dc:creator>
  <cp:lastModifiedBy>ng</cp:lastModifiedBy>
  <cp:revision>9</cp:revision>
  <dcterms:created xsi:type="dcterms:W3CDTF">2010-06-07T13:53:45Z</dcterms:created>
  <dcterms:modified xsi:type="dcterms:W3CDTF">2010-06-07T14:55:35Z</dcterms:modified>
</cp:coreProperties>
</file>