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Default Extension="xml" ContentType="application/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Default Extension="jpeg" ContentType="image/jpeg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7" r:id="rId2"/>
    <p:sldId id="263" r:id="rId3"/>
    <p:sldId id="260" r:id="rId4"/>
    <p:sldId id="261" r:id="rId5"/>
    <p:sldId id="262" r:id="rId6"/>
    <p:sldId id="264" r:id="rId7"/>
    <p:sldId id="265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63" d="100"/>
          <a:sy n="63" d="100"/>
        </p:scale>
        <p:origin x="-6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15D7-7A50-FF47-AB30-99AF4F78EE7B}" type="datetimeFigureOut">
              <a:rPr lang="en-US" smtClean="0"/>
              <a:pPr/>
              <a:t>6/11/10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smtClean="0"/>
              <a:pPr/>
              <a:t>‹#›</a:t>
            </a:fld>
            <a:endParaRPr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15D7-7A50-FF47-AB30-99AF4F78EE7B}" type="datetimeFigureOut">
              <a:rPr lang="en-US" smtClean="0"/>
              <a:pPr/>
              <a:t>6/11/10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A0D9-1B8B-2244-88EC-1A6C5BC007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15D7-7A50-FF47-AB30-99AF4F78EE7B}" type="datetimeFigureOut">
              <a:rPr lang="en-US" smtClean="0"/>
              <a:pPr/>
              <a:t>6/11/10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A0D9-1B8B-2244-88EC-1A6C5BC007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15D7-7A50-FF47-AB30-99AF4F78EE7B}" type="datetimeFigureOut">
              <a:rPr lang="en-US" smtClean="0"/>
              <a:pPr/>
              <a:t>6/11/10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A0D9-1B8B-2244-88EC-1A6C5BC007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15D7-7A50-FF47-AB30-99AF4F78EE7B}" type="datetimeFigureOut">
              <a:rPr lang="en-US" smtClean="0"/>
              <a:pPr/>
              <a:t>6/11/10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A0D9-1B8B-2244-88EC-1A6C5BC007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15D7-7A50-FF47-AB30-99AF4F78EE7B}" type="datetimeFigureOut">
              <a:rPr lang="en-US" smtClean="0"/>
              <a:pPr/>
              <a:t>6/11/10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A0D9-1B8B-2244-88EC-1A6C5BC007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15D7-7A50-FF47-AB30-99AF4F78EE7B}" type="datetimeFigureOut">
              <a:rPr lang="en-US" smtClean="0"/>
              <a:pPr/>
              <a:t>6/11/10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A0D9-1B8B-2244-88EC-1A6C5BC007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15D7-7A50-FF47-AB30-99AF4F78EE7B}" type="datetimeFigureOut">
              <a:rPr lang="en-US" smtClean="0"/>
              <a:pPr/>
              <a:t>6/11/10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A0D9-1B8B-2244-88EC-1A6C5BC007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15D7-7A50-FF47-AB30-99AF4F78EE7B}" type="datetimeFigureOut">
              <a:rPr lang="en-US" smtClean="0"/>
              <a:pPr/>
              <a:t>6/11/10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A0D9-1B8B-2244-88EC-1A6C5BC007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15D7-7A50-FF47-AB30-99AF4F78EE7B}" type="datetimeFigureOut">
              <a:rPr lang="en-US" smtClean="0"/>
              <a:pPr/>
              <a:t>6/11/10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A0D9-1B8B-2244-88EC-1A6C5BC007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15D7-7A50-FF47-AB30-99AF4F78EE7B}" type="datetimeFigureOut">
              <a:rPr lang="en-US" smtClean="0"/>
              <a:pPr/>
              <a:t>6/11/10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EA0D9-1B8B-2244-88EC-1A6C5BC007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86BD15D7-7A50-FF47-AB30-99AF4F78EE7B}" type="datetimeFigureOut">
              <a:rPr lang="en-US" smtClean="0"/>
              <a:pPr/>
              <a:t>6/11/10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943EA0D9-1B8B-2244-88EC-1A6C5BC007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Improving Interest Point Detection for </a:t>
            </a:r>
            <a:r>
              <a:rPr lang="en-US" dirty="0" err="1" smtClean="0"/>
              <a:t>Geolocating</a:t>
            </a:r>
            <a:r>
              <a:rPr lang="en-US" dirty="0" smtClean="0"/>
              <a:t>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2755392" cy="2362200"/>
          </a:xfrm>
        </p:spPr>
        <p:txBody>
          <a:bodyPr/>
          <a:lstStyle/>
          <a:p>
            <a:r>
              <a:rPr lang="en-US" dirty="0" smtClean="0"/>
              <a:t>Trying </a:t>
            </a:r>
            <a:r>
              <a:rPr lang="en-US" dirty="0" smtClean="0"/>
              <a:t>other </a:t>
            </a:r>
            <a:r>
              <a:rPr lang="en-US" dirty="0" smtClean="0"/>
              <a:t>methods</a:t>
            </a:r>
          </a:p>
          <a:p>
            <a:pPr lvl="1"/>
            <a:r>
              <a:rPr lang="en-US" dirty="0" smtClean="0"/>
              <a:t>ASIFT</a:t>
            </a:r>
          </a:p>
          <a:p>
            <a:pPr lvl="1"/>
            <a:r>
              <a:rPr lang="en-US" dirty="0" smtClean="0"/>
              <a:t>MSER</a:t>
            </a:r>
          </a:p>
          <a:p>
            <a:endParaRPr lang="en-US" dirty="0"/>
          </a:p>
        </p:txBody>
      </p:sp>
      <p:pic>
        <p:nvPicPr>
          <p:cNvPr id="4" name="Picture 3" descr="reprojected_00590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417638"/>
            <a:ext cx="3505200" cy="4956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1133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0479"/>
            <a:ext cx="9144000" cy="3459480"/>
          </a:xfrm>
        </p:spPr>
      </p:pic>
      <p:pic>
        <p:nvPicPr>
          <p:cNvPr id="5" name="Content Placeholder 3" descr="01134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1"/>
            <a:ext cx="9144000" cy="34289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tch_ASIFT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tch_SIFT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SER_elips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SER_contou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267"/>
            <a:ext cx="9245751" cy="685273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VLfea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7557"/>
            <a:ext cx="9258781" cy="684044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Geolocating</a:t>
            </a:r>
            <a:r>
              <a:rPr lang="en-US" dirty="0" smtClean="0"/>
              <a:t> and Matching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 Video: Tasks (in order)</a:t>
            </a:r>
          </a:p>
          <a:p>
            <a:pPr lvl="1"/>
            <a:r>
              <a:rPr lang="en-US" dirty="0" smtClean="0"/>
              <a:t>Detecting scene </a:t>
            </a:r>
            <a:r>
              <a:rPr lang="en-US" dirty="0" smtClean="0"/>
              <a:t>changes - </a:t>
            </a:r>
            <a:r>
              <a:rPr lang="en-US" sz="1400" dirty="0" smtClean="0"/>
              <a:t>block motion estimation error over each frame and detecting frames for which this sum exceeds a certain threshold</a:t>
            </a:r>
            <a:endParaRPr lang="en-US" sz="1400" dirty="0" smtClean="0"/>
          </a:p>
          <a:p>
            <a:pPr lvl="1"/>
            <a:r>
              <a:rPr lang="en-US" dirty="0" smtClean="0"/>
              <a:t>Selecting</a:t>
            </a:r>
            <a:r>
              <a:rPr lang="en-US" dirty="0" smtClean="0"/>
              <a:t> Optimal Frames</a:t>
            </a:r>
            <a:endParaRPr lang="en-US" dirty="0" smtClean="0"/>
          </a:p>
          <a:p>
            <a:pPr lvl="1"/>
            <a:r>
              <a:rPr lang="en-US" dirty="0" smtClean="0"/>
              <a:t>Determine search radius</a:t>
            </a:r>
          </a:p>
          <a:p>
            <a:pPr lvl="1"/>
            <a:r>
              <a:rPr lang="en-US" dirty="0" smtClean="0"/>
              <a:t>Find Trajectory</a:t>
            </a:r>
          </a:p>
          <a:p>
            <a:pPr lvl="1"/>
            <a:r>
              <a:rPr lang="en-US" dirty="0" smtClean="0"/>
              <a:t>Match Trajectory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217</TotalTime>
  <Words>57</Words>
  <Application>Microsoft Macintosh PowerPoint</Application>
  <PresentationFormat>On-screen Show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Solstice</vt:lpstr>
      <vt:lpstr>Improving Interest Point Detection for Geolocating Objects</vt:lpstr>
      <vt:lpstr>Slide 2</vt:lpstr>
      <vt:lpstr>Slide 3</vt:lpstr>
      <vt:lpstr>Slide 4</vt:lpstr>
      <vt:lpstr>Slide 5</vt:lpstr>
      <vt:lpstr>Slide 6</vt:lpstr>
      <vt:lpstr>Slide 7</vt:lpstr>
      <vt:lpstr>Geolocating and Matching Video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 Week 4</dc:title>
  <dc:creator>ng</dc:creator>
  <cp:lastModifiedBy>ng</cp:lastModifiedBy>
  <cp:revision>20</cp:revision>
  <dcterms:created xsi:type="dcterms:W3CDTF">2010-06-11T15:57:56Z</dcterms:created>
  <dcterms:modified xsi:type="dcterms:W3CDTF">2010-06-11T19:05:04Z</dcterms:modified>
</cp:coreProperties>
</file>