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49B8-46A1-FB4F-A5F5-28B5EB254854}" type="datetimeFigureOut">
              <a:rPr lang="en-US" smtClean="0"/>
              <a:t>6/21/10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7043A-26C2-B344-B5E6-C41F3C66BF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6865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Accomplished Last Week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2098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Figured out how to use FLANN</a:t>
            </a:r>
          </a:p>
          <a:p>
            <a:pPr>
              <a:buFont typeface="Arial"/>
              <a:buChar char="•"/>
            </a:pPr>
            <a:r>
              <a:rPr lang="en-US" dirty="0" smtClean="0"/>
              <a:t> Figured out most of the code for locating a single image</a:t>
            </a:r>
          </a:p>
          <a:p>
            <a:pPr>
              <a:buFont typeface="Arial"/>
              <a:buChar char="•"/>
            </a:pPr>
            <a:r>
              <a:rPr lang="en-US" dirty="0" smtClean="0"/>
              <a:t> Found 14 videos from downtown Pittsburgh and downloaded from </a:t>
            </a:r>
            <a:r>
              <a:rPr lang="en-US" dirty="0" err="1" smtClean="0"/>
              <a:t>YouTube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9200" y="3948738"/>
            <a:ext cx="1914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Working 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4471958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Importing the videos into </a:t>
            </a:r>
            <a:r>
              <a:rPr lang="en-US" dirty="0" err="1" smtClean="0"/>
              <a:t>MATLab</a:t>
            </a:r>
            <a:r>
              <a:rPr lang="en-US" dirty="0" smtClean="0"/>
              <a:t> and breaking into individual frames</a:t>
            </a:r>
          </a:p>
          <a:p>
            <a:pPr>
              <a:buFont typeface="Arial"/>
              <a:buChar char="•"/>
            </a:pPr>
            <a:r>
              <a:rPr lang="en-US" dirty="0" smtClean="0"/>
              <a:t>Changing the code to work for videos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7620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rial Black"/>
              </a:rPr>
              <a:t>Geolocating</a:t>
            </a:r>
            <a:r>
              <a:rPr lang="en-US" sz="2800" dirty="0" smtClean="0">
                <a:latin typeface="Arial Black"/>
              </a:rPr>
              <a:t> Video</a:t>
            </a:r>
            <a:endParaRPr lang="en-US" sz="2800" dirty="0">
              <a:latin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54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</dc:creator>
  <cp:lastModifiedBy>ng</cp:lastModifiedBy>
  <cp:revision>1</cp:revision>
  <dcterms:created xsi:type="dcterms:W3CDTF">2010-06-21T22:37:14Z</dcterms:created>
  <dcterms:modified xsi:type="dcterms:W3CDTF">2010-06-21T22:55:47Z</dcterms:modified>
</cp:coreProperties>
</file>