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61" r:id="rId5"/>
    <p:sldId id="257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629A-CEFC-4A60-A3F8-A14839D206D3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8E56-3343-41C1-ABF5-2AA5C73B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629A-CEFC-4A60-A3F8-A14839D206D3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8E56-3343-41C1-ABF5-2AA5C73B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629A-CEFC-4A60-A3F8-A14839D206D3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8E56-3343-41C1-ABF5-2AA5C73B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629A-CEFC-4A60-A3F8-A14839D206D3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8E56-3343-41C1-ABF5-2AA5C73B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629A-CEFC-4A60-A3F8-A14839D206D3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8E56-3343-41C1-ABF5-2AA5C73B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629A-CEFC-4A60-A3F8-A14839D206D3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8E56-3343-41C1-ABF5-2AA5C73B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629A-CEFC-4A60-A3F8-A14839D206D3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8E56-3343-41C1-ABF5-2AA5C73B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629A-CEFC-4A60-A3F8-A14839D206D3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8E56-3343-41C1-ABF5-2AA5C73B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629A-CEFC-4A60-A3F8-A14839D206D3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8E56-3343-41C1-ABF5-2AA5C73B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629A-CEFC-4A60-A3F8-A14839D206D3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8E56-3343-41C1-ABF5-2AA5C73B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629A-CEFC-4A60-A3F8-A14839D206D3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8E56-3343-41C1-ABF5-2AA5C73B1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A629A-CEFC-4A60-A3F8-A14839D206D3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B8E56-3343-41C1-ABF5-2AA5C73B15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Geolocating</a:t>
            </a:r>
            <a:r>
              <a:rPr lang="en-US" dirty="0" smtClean="0"/>
              <a:t> Video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Neil </a:t>
            </a:r>
            <a:r>
              <a:rPr lang="en-US" dirty="0" err="1" smtClean="0"/>
              <a:t>Gealy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video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Ground Truth (red)</a:t>
            </a:r>
            <a:br>
              <a:rPr lang="en-US" dirty="0" smtClean="0"/>
            </a:br>
            <a:r>
              <a:rPr lang="en-US" dirty="0" smtClean="0"/>
              <a:t>Query Frames (blue)</a:t>
            </a:r>
            <a:endParaRPr lang="en-US" dirty="0"/>
          </a:p>
        </p:txBody>
      </p:sp>
      <p:pic>
        <p:nvPicPr>
          <p:cNvPr id="3074" name="Picture 2" descr="C:\whereAmI\videoFramesOutput\01downtownhistorical_p5_e10\GoogleMapsTrajectoryZoom15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0"/>
            <a:ext cx="48768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Removed bad matches by </a:t>
            </a:r>
            <a:r>
              <a:rPr lang="en-US" dirty="0"/>
              <a:t>C</a:t>
            </a:r>
            <a:r>
              <a:rPr lang="en-US" dirty="0" smtClean="0"/>
              <a:t>lustering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Chose a radius and a threshold</a:t>
            </a:r>
          </a:p>
          <a:p>
            <a:r>
              <a:rPr lang="en-US" dirty="0" smtClean="0"/>
              <a:t>Checked to see how many other points were located within the radius and compared it to the threshold</a:t>
            </a:r>
          </a:p>
          <a:p>
            <a:r>
              <a:rPr lang="en-US" dirty="0" smtClean="0"/>
              <a:t>Did consecutive clustering in this manner</a:t>
            </a:r>
          </a:p>
          <a:p>
            <a:pPr lvl="1"/>
            <a:r>
              <a:rPr lang="en-US" dirty="0" smtClean="0"/>
              <a:t>First with a high radius and threshold to find the large cluster</a:t>
            </a:r>
          </a:p>
          <a:p>
            <a:pPr lvl="1"/>
            <a:r>
              <a:rPr lang="en-US" dirty="0" smtClean="0"/>
              <a:t>Second with low radius and threshold to refine the trajectory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0"/>
            <a:ext cx="8229600" cy="1143000"/>
          </a:xfrm>
        </p:spPr>
        <p:txBody>
          <a:bodyPr/>
          <a:lstStyle/>
          <a:p>
            <a:r>
              <a:rPr lang="en-US" dirty="0" smtClean="0"/>
              <a:t>Ground Truth</a:t>
            </a:r>
            <a:endParaRPr lang="en-US" dirty="0"/>
          </a:p>
        </p:txBody>
      </p:sp>
      <p:pic>
        <p:nvPicPr>
          <p:cNvPr id="1027" name="Picture 3" descr="C:\whereAmI\videoFramesOutput\01downtownhistorical_p5_e10\GroundTruthGoogleEa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-1"/>
            <a:ext cx="5136914" cy="558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Calculated Trajectory w/ Clustering</a:t>
            </a:r>
            <a:endParaRPr lang="en-US" dirty="0"/>
          </a:p>
        </p:txBody>
      </p:sp>
      <p:pic>
        <p:nvPicPr>
          <p:cNvPr id="2050" name="Picture 2" descr="C:\whereAmI\videoFramesOutput\01downtownhistorical_p5_e10\Clustered150_10_.1_1GoogleEa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981700" cy="552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whereAmI\videoFramesOutput\01downtownhistorical_p5_e10\Clustered150_10_.1_1GoogleEarthwG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981700" cy="5524501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5562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Ground Truth (green)</a:t>
            </a:r>
            <a:br>
              <a:rPr lang="en-US" dirty="0" smtClean="0"/>
            </a:br>
            <a:r>
              <a:rPr lang="en-US" dirty="0" smtClean="0"/>
              <a:t>Calculated Trajectory (red)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dirty="0" smtClean="0"/>
              <a:t>Complete testing on higher quality videos</a:t>
            </a:r>
          </a:p>
          <a:p>
            <a:r>
              <a:rPr lang="en-US" dirty="0" smtClean="0"/>
              <a:t>Key Frame selection to get a consistent frame sampling</a:t>
            </a:r>
          </a:p>
          <a:p>
            <a:pPr lvl="1"/>
            <a:r>
              <a:rPr lang="en-US" dirty="0" smtClean="0"/>
              <a:t>Currently if sampling a certain frames per second, we get large groups of points when the person or vehicle is stationary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119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Geolocating Video</vt:lpstr>
      <vt:lpstr>Show video</vt:lpstr>
      <vt:lpstr>Ground Truth (red) Query Frames (blue)</vt:lpstr>
      <vt:lpstr>Removed bad matches by Clustering </vt:lpstr>
      <vt:lpstr>Ground Truth</vt:lpstr>
      <vt:lpstr>Calculated Trajectory w/ Clustering</vt:lpstr>
      <vt:lpstr>Ground Truth (green) Calculated Trajectory (red)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Amir</dc:creator>
  <cp:lastModifiedBy>Amir</cp:lastModifiedBy>
  <cp:revision>4</cp:revision>
  <dcterms:created xsi:type="dcterms:W3CDTF">2010-07-09T13:13:50Z</dcterms:created>
  <dcterms:modified xsi:type="dcterms:W3CDTF">2010-07-09T13:57:08Z</dcterms:modified>
</cp:coreProperties>
</file>