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1" r:id="rId2"/>
    <p:sldId id="367" r:id="rId3"/>
    <p:sldId id="307" r:id="rId4"/>
    <p:sldId id="352" r:id="rId5"/>
    <p:sldId id="345" r:id="rId6"/>
    <p:sldId id="346" r:id="rId7"/>
    <p:sldId id="347" r:id="rId8"/>
    <p:sldId id="348" r:id="rId9"/>
    <p:sldId id="349" r:id="rId10"/>
    <p:sldId id="353" r:id="rId11"/>
    <p:sldId id="368" r:id="rId12"/>
    <p:sldId id="355" r:id="rId13"/>
    <p:sldId id="358" r:id="rId14"/>
    <p:sldId id="369" r:id="rId15"/>
    <p:sldId id="359" r:id="rId16"/>
    <p:sldId id="361" r:id="rId17"/>
    <p:sldId id="377" r:id="rId18"/>
    <p:sldId id="370" r:id="rId19"/>
    <p:sldId id="371" r:id="rId20"/>
    <p:sldId id="372" r:id="rId21"/>
    <p:sldId id="373" r:id="rId22"/>
    <p:sldId id="374" r:id="rId23"/>
    <p:sldId id="3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7" d="100"/>
          <a:sy n="107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9BEC-F2BA-4AE5-9851-D3D0A763EB46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10D2-2FAF-42F9-9671-0DAAE281E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01038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A6FAE-E144-40E3-A209-8B3541F82679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0B78A-112A-4544-BE4E-B7EA62AC2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0294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6E83FE-F71B-4EEC-BB75-094307A8564A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Accurate Video Localization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Neil </a:t>
            </a:r>
            <a:r>
              <a:rPr lang="en-US" dirty="0" err="1" smtClean="0"/>
              <a:t>Gealy</a:t>
            </a:r>
            <a:endParaRPr lang="en-US" dirty="0" smtClean="0"/>
          </a:p>
          <a:p>
            <a:r>
              <a:rPr lang="en-US" dirty="0" smtClean="0"/>
              <a:t>7/20/10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990600"/>
            <a:ext cx="33528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Results after sequential pruning. (we removed frame 4 and renumbered)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3" name="Picture 3" descr="C:\whereAmI\videoFramesOutput\21_3walking(1)p5_e10\blank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800600" cy="54036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4800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600200" y="4572000"/>
            <a:ext cx="1371600" cy="60960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5105400"/>
            <a:ext cx="1066800" cy="45720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hereAmI\videoFramesOutput\21_3walking(1)p5_e10\GroundTruthPa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70953"/>
            <a:ext cx="4311993" cy="485364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Results Walking(1)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 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real example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147" name="Picture 3" descr="C:\whereAmI\videoFramesOutput\21_3walking(1)p5_e10\seqprunnedqueryGPSguesses40_5_60_10pk109GT.jpg"/>
          <p:cNvPicPr>
            <a:picLocks noChangeAspect="1" noChangeArrowheads="1"/>
          </p:cNvPicPr>
          <p:nvPr/>
        </p:nvPicPr>
        <p:blipFill>
          <a:blip r:embed="rId2" cstate="print"/>
          <a:srcRect l="14187" t="19694" r="15961" b="18906"/>
          <a:stretch>
            <a:fillRect/>
          </a:stretch>
        </p:blipFill>
        <p:spPr bwMode="auto">
          <a:xfrm>
            <a:off x="5029200" y="1676400"/>
            <a:ext cx="3391669" cy="3355678"/>
          </a:xfrm>
          <a:prstGeom prst="rect">
            <a:avLst/>
          </a:prstGeom>
          <a:noFill/>
        </p:spPr>
      </p:pic>
      <p:pic>
        <p:nvPicPr>
          <p:cNvPr id="6148" name="Picture 4" descr="C:\whereAmI\videoFramesOutput\21_3walking(1)p5_e10\queryGPSguesses40_5_60_10pk109zoomedG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365895" cy="44196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257800" y="5029200"/>
            <a:ext cx="3097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 after consecutive and </a:t>
            </a:r>
          </a:p>
          <a:p>
            <a:r>
              <a:rPr lang="en-US" dirty="0" smtClean="0"/>
              <a:t>sequential pruning.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5867400"/>
            <a:ext cx="352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 after consecutive pruning.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whereAmI\videoFramesOutput\21_3walking(1)p5_e10\seqprunnedqueryGPSguesses40_5_60_10pk109G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187" t="19694" r="15961" b="18906"/>
          <a:stretch>
            <a:fillRect/>
          </a:stretch>
        </p:blipFill>
        <p:spPr bwMode="auto">
          <a:xfrm>
            <a:off x="533400" y="1371600"/>
            <a:ext cx="4436384" cy="43894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572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Sequential pruning – real example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295400"/>
            <a:ext cx="3581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Sequencing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Average </a:t>
            </a:r>
            <a:r>
              <a:rPr lang="en-US" dirty="0" smtClean="0"/>
              <a:t>the numbers at each </a:t>
            </a:r>
            <a:r>
              <a:rPr lang="en-US" dirty="0" smtClean="0"/>
              <a:t>location.  </a:t>
            </a:r>
            <a:r>
              <a:rPr lang="en-US" dirty="0" smtClean="0"/>
              <a:t>The average is assigned as the new sequence number for that location.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572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Sequential pruning – real example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295400"/>
            <a:ext cx="3581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Sequencing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get the actual sequence, we look at each location (there are usually multiple matches for the same GPS location)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average the numbers at each location which represent the sequential ordering of the points.  The average is assigned as the new sequence number for that location. </a:t>
            </a:r>
          </a:p>
        </p:txBody>
      </p:sp>
      <p:pic>
        <p:nvPicPr>
          <p:cNvPr id="1026" name="Picture 2" descr="C:\whereAmI\videoFramesOutput\21_3walking(1)p5_e10\sequencedseqprunnedqueryGPSguesses40_5_60_10pk109GT.jpg"/>
          <p:cNvPicPr>
            <a:picLocks noChangeAspect="1" noChangeArrowheads="1"/>
          </p:cNvPicPr>
          <p:nvPr/>
        </p:nvPicPr>
        <p:blipFill>
          <a:blip r:embed="rId2" cstate="print"/>
          <a:srcRect l="4433" t="3939" r="4433" b="5514"/>
          <a:stretch>
            <a:fillRect/>
          </a:stretch>
        </p:blipFill>
        <p:spPr bwMode="auto">
          <a:xfrm>
            <a:off x="654850" y="1340688"/>
            <a:ext cx="4062402" cy="45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572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Results Walking(5)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8195" name="Picture 3" descr="C:\whereAmI\videoFramesOutput\24walking(5)p5_e10\GroundTruthPath.jpg"/>
          <p:cNvPicPr>
            <a:picLocks noChangeAspect="1" noChangeArrowheads="1"/>
          </p:cNvPicPr>
          <p:nvPr/>
        </p:nvPicPr>
        <p:blipFill>
          <a:blip r:embed="rId2" cstate="print"/>
          <a:srcRect l="10640" t="22845" r="15961" b="22057"/>
          <a:stretch>
            <a:fillRect/>
          </a:stretch>
        </p:blipFill>
        <p:spPr bwMode="auto">
          <a:xfrm>
            <a:off x="1752600" y="1348670"/>
            <a:ext cx="5791200" cy="4893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tx2"/>
                </a:solidFill>
                <a:ea typeface="+mj-ea"/>
                <a:cs typeface="+mj-cs"/>
              </a:rPr>
              <a:t>Comparison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2" descr="C:\whereAmI\videoFramesOutput\24walking(5)p5_e10\queryGPSguesses40_5_60_10pk322zoomed.jpg"/>
          <p:cNvPicPr>
            <a:picLocks noChangeAspect="1" noChangeArrowheads="1"/>
          </p:cNvPicPr>
          <p:nvPr/>
        </p:nvPicPr>
        <p:blipFill>
          <a:blip r:embed="rId2" cstate="print"/>
          <a:srcRect l="10640" t="14967" b="18906"/>
          <a:stretch>
            <a:fillRect/>
          </a:stretch>
        </p:blipFill>
        <p:spPr bwMode="auto">
          <a:xfrm>
            <a:off x="0" y="1676400"/>
            <a:ext cx="4630243" cy="3856691"/>
          </a:xfrm>
          <a:prstGeom prst="rect">
            <a:avLst/>
          </a:prstGeom>
          <a:noFill/>
        </p:spPr>
      </p:pic>
      <p:pic>
        <p:nvPicPr>
          <p:cNvPr id="6" name="Picture 2" descr="C:\whereAmI\videoFramesOutput\24walking(5)p5_e10\seqprunnedqueryGPSguesses40_5_60_10pk322.jpg"/>
          <p:cNvPicPr>
            <a:picLocks noChangeAspect="1" noChangeArrowheads="1"/>
          </p:cNvPicPr>
          <p:nvPr/>
        </p:nvPicPr>
        <p:blipFill>
          <a:blip r:embed="rId3" cstate="print"/>
          <a:srcRect l="15961" t="15755" r="6207" b="22845"/>
          <a:stretch>
            <a:fillRect/>
          </a:stretch>
        </p:blipFill>
        <p:spPr bwMode="auto">
          <a:xfrm>
            <a:off x="4800600" y="1676400"/>
            <a:ext cx="4343400" cy="385671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5562600"/>
            <a:ext cx="346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 after consecutive pruning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5400" y="5562600"/>
            <a:ext cx="3097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 after consecutive and </a:t>
            </a:r>
          </a:p>
          <a:p>
            <a:r>
              <a:rPr lang="en-US" dirty="0" smtClean="0"/>
              <a:t>sequential pruning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572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Sequential pruning – real example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295400"/>
            <a:ext cx="3581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Sequencing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Average </a:t>
            </a:r>
            <a:r>
              <a:rPr lang="en-US" dirty="0" smtClean="0"/>
              <a:t>the numbers at each </a:t>
            </a:r>
            <a:r>
              <a:rPr lang="en-US" dirty="0" smtClean="0"/>
              <a:t>location.  </a:t>
            </a:r>
            <a:r>
              <a:rPr lang="en-US" dirty="0" smtClean="0"/>
              <a:t>The average is assigned as the new sequence number for that location. </a:t>
            </a:r>
          </a:p>
        </p:txBody>
      </p:sp>
      <p:pic>
        <p:nvPicPr>
          <p:cNvPr id="5123" name="Picture 3" descr="C:\whereAmI\videoFramesOutput\24walking(5)p5_e10\seqprunnedsequencedseqprunnedqueryGPSguesses40_5_60_10pk322.jpg"/>
          <p:cNvPicPr>
            <a:picLocks noChangeAspect="1" noChangeArrowheads="1"/>
          </p:cNvPicPr>
          <p:nvPr/>
        </p:nvPicPr>
        <p:blipFill>
          <a:blip r:embed="rId2" cstate="print"/>
          <a:srcRect t="18118" b="18906"/>
          <a:stretch>
            <a:fillRect/>
          </a:stretch>
        </p:blipFill>
        <p:spPr bwMode="auto">
          <a:xfrm>
            <a:off x="152400" y="2590800"/>
            <a:ext cx="5197305" cy="3414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tx2"/>
                </a:solidFill>
                <a:ea typeface="+mj-ea"/>
                <a:cs typeface="+mj-cs"/>
              </a:rPr>
              <a:t>Results Driving(1)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0" name="Picture 2" descr="C:\whereAmI\videoFramesOutput\11driving(1)p5_e10\GroundTruthPath.jpg"/>
          <p:cNvPicPr>
            <a:picLocks noChangeAspect="1" noChangeArrowheads="1"/>
          </p:cNvPicPr>
          <p:nvPr/>
        </p:nvPicPr>
        <p:blipFill>
          <a:blip r:embed="rId2" cstate="print"/>
          <a:srcRect l="21000" t="23632" r="30000" b="25208"/>
          <a:stretch>
            <a:fillRect/>
          </a:stretch>
        </p:blipFill>
        <p:spPr bwMode="auto">
          <a:xfrm>
            <a:off x="2057400" y="1143000"/>
            <a:ext cx="5326380" cy="5294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 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real example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5029200"/>
            <a:ext cx="3097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 after consecutive and </a:t>
            </a:r>
          </a:p>
          <a:p>
            <a:r>
              <a:rPr lang="en-US" dirty="0" smtClean="0"/>
              <a:t>sequential pruning.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5867400"/>
            <a:ext cx="352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 after consecutive pruning.</a:t>
            </a:r>
          </a:p>
        </p:txBody>
      </p:sp>
      <p:pic>
        <p:nvPicPr>
          <p:cNvPr id="3074" name="Picture 2" descr="C:\whereAmI\videoFramesOutput\11driving(1)p5_e10\queryGPSguesses50_5_60_10pk82.jpg"/>
          <p:cNvPicPr>
            <a:picLocks noChangeAspect="1" noChangeArrowheads="1"/>
          </p:cNvPicPr>
          <p:nvPr/>
        </p:nvPicPr>
        <p:blipFill>
          <a:blip r:embed="rId2" cstate="print"/>
          <a:srcRect t="21269"/>
          <a:stretch>
            <a:fillRect/>
          </a:stretch>
        </p:blipFill>
        <p:spPr bwMode="auto">
          <a:xfrm>
            <a:off x="0" y="2284750"/>
            <a:ext cx="4457700" cy="3661721"/>
          </a:xfrm>
          <a:prstGeom prst="rect">
            <a:avLst/>
          </a:prstGeom>
          <a:noFill/>
        </p:spPr>
      </p:pic>
      <p:pic>
        <p:nvPicPr>
          <p:cNvPr id="3075" name="Picture 3" descr="C:\whereAmI\videoFramesOutput\11driving(1)p5_e10\seqprunnedqueryGPSguesses50_5_60_10pk82.jpg"/>
          <p:cNvPicPr>
            <a:picLocks noChangeAspect="1" noChangeArrowheads="1"/>
          </p:cNvPicPr>
          <p:nvPr/>
        </p:nvPicPr>
        <p:blipFill>
          <a:blip r:embed="rId3" cstate="print"/>
          <a:srcRect t="13392"/>
          <a:stretch>
            <a:fillRect/>
          </a:stretch>
        </p:blipFill>
        <p:spPr bwMode="auto">
          <a:xfrm>
            <a:off x="4724400" y="1295400"/>
            <a:ext cx="4191000" cy="378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514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Sequential</a:t>
            </a:r>
            <a:r>
              <a:rPr lang="en-US" sz="3200" dirty="0" smtClean="0"/>
              <a:t> </a:t>
            </a:r>
            <a:r>
              <a:rPr lang="en-US" sz="4000" dirty="0" smtClean="0"/>
              <a:t>Pruning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572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Sequential pruning – real example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295400"/>
            <a:ext cx="3581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Sequencing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Average </a:t>
            </a:r>
            <a:r>
              <a:rPr lang="en-US" dirty="0" smtClean="0"/>
              <a:t>the numbers at each </a:t>
            </a:r>
            <a:r>
              <a:rPr lang="en-US" dirty="0" smtClean="0"/>
              <a:t>location.  </a:t>
            </a:r>
            <a:r>
              <a:rPr lang="en-US" dirty="0" smtClean="0"/>
              <a:t>The average is assigned as the new sequence number for that location. </a:t>
            </a:r>
          </a:p>
        </p:txBody>
      </p:sp>
      <p:pic>
        <p:nvPicPr>
          <p:cNvPr id="4098" name="Picture 2" descr="C:\whereAmI\videoFramesOutput\11driving(1)p5_e10\sequencedseqprunnedqueryGPSguesses50_5_60_10pk82.jpg"/>
          <p:cNvPicPr>
            <a:picLocks noChangeAspect="1" noChangeArrowheads="1"/>
          </p:cNvPicPr>
          <p:nvPr/>
        </p:nvPicPr>
        <p:blipFill>
          <a:blip r:embed="rId2" cstate="print"/>
          <a:srcRect l="4932" t="24420" r="17260" b="11816"/>
          <a:stretch>
            <a:fillRect/>
          </a:stretch>
        </p:blipFill>
        <p:spPr bwMode="auto">
          <a:xfrm>
            <a:off x="152400" y="1600200"/>
            <a:ext cx="5130513" cy="438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Results Walking(6)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146" name="Picture 2" descr="C:\whereAmI\videoFramesOutput\25_2walking(6)p5_e10\GroundTruthP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654453" cy="4856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 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real example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5029200"/>
            <a:ext cx="3097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 after consecutive and </a:t>
            </a:r>
          </a:p>
          <a:p>
            <a:r>
              <a:rPr lang="en-US" dirty="0" smtClean="0"/>
              <a:t>sequential pruning.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5867400"/>
            <a:ext cx="352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 after consecutive pruning.</a:t>
            </a:r>
          </a:p>
        </p:txBody>
      </p:sp>
      <p:pic>
        <p:nvPicPr>
          <p:cNvPr id="7170" name="Picture 2" descr="C:\whereAmI\videoFramesOutput\25_2walking(6)p5_e10\queryGPSguesses40_5_60_10pk70.jpg"/>
          <p:cNvPicPr>
            <a:picLocks noChangeAspect="1" noChangeArrowheads="1"/>
          </p:cNvPicPr>
          <p:nvPr/>
        </p:nvPicPr>
        <p:blipFill>
          <a:blip r:embed="rId2" cstate="print"/>
          <a:srcRect t="21269"/>
          <a:stretch>
            <a:fillRect/>
          </a:stretch>
        </p:blipFill>
        <p:spPr bwMode="auto">
          <a:xfrm>
            <a:off x="0" y="1840082"/>
            <a:ext cx="4857708" cy="3990349"/>
          </a:xfrm>
          <a:prstGeom prst="rect">
            <a:avLst/>
          </a:prstGeom>
          <a:noFill/>
        </p:spPr>
      </p:pic>
      <p:pic>
        <p:nvPicPr>
          <p:cNvPr id="7171" name="Picture 3" descr="C:\whereAmI\videoFramesOutput\25_2walking(6)p5_e10\seqprunnedqueryGPSguesses40_5_60_10pk70.jpg"/>
          <p:cNvPicPr>
            <a:picLocks noChangeAspect="1" noChangeArrowheads="1"/>
          </p:cNvPicPr>
          <p:nvPr/>
        </p:nvPicPr>
        <p:blipFill>
          <a:blip r:embed="rId3" cstate="print"/>
          <a:srcRect t="14967"/>
          <a:stretch>
            <a:fillRect/>
          </a:stretch>
        </p:blipFill>
        <p:spPr bwMode="auto">
          <a:xfrm>
            <a:off x="5029200" y="1676400"/>
            <a:ext cx="3867108" cy="3430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572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Sequential pruning – real example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295400"/>
            <a:ext cx="3581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Sequencing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Average </a:t>
            </a:r>
            <a:r>
              <a:rPr lang="en-US" dirty="0" smtClean="0"/>
              <a:t>the numbers at each </a:t>
            </a:r>
            <a:r>
              <a:rPr lang="en-US" dirty="0" smtClean="0"/>
              <a:t>location.  </a:t>
            </a:r>
            <a:r>
              <a:rPr lang="en-US" dirty="0" smtClean="0"/>
              <a:t>The average is assigned as the new sequence number for that location. </a:t>
            </a:r>
          </a:p>
        </p:txBody>
      </p:sp>
      <p:pic>
        <p:nvPicPr>
          <p:cNvPr id="8194" name="Picture 2" descr="C:\whereAmI\videoFramesOutput\25_2walking(6)p5_e10\seqprunnedsequencedseqprunnedqueryGPSguesses40_5_60_10pk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911399" cy="512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990600"/>
            <a:ext cx="26670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Ground Truth in Green</a:t>
            </a:r>
          </a:p>
          <a:p>
            <a:r>
              <a:rPr lang="en-US" sz="2000" dirty="0" smtClean="0"/>
              <a:t>Numbers 1-5 represent frames that are kept after consecutive pruning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3" name="Picture 3" descr="C:\whereAmI\videoFramesOutput\21_3walking(1)p5_e10\blank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800600" cy="54036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4800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562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600200" y="4572000"/>
            <a:ext cx="1371600" cy="60960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5105400"/>
            <a:ext cx="1066800" cy="45720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990600"/>
            <a:ext cx="3429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Concept</a:t>
            </a:r>
          </a:p>
          <a:p>
            <a:r>
              <a:rPr lang="en-US" sz="2000" dirty="0" smtClean="0"/>
              <a:t>Frames which create a large change in total trajectory are probably out of sequence.</a:t>
            </a:r>
          </a:p>
          <a:p>
            <a:endParaRPr lang="en-US" sz="2000" dirty="0" smtClean="0"/>
          </a:p>
          <a:p>
            <a:r>
              <a:rPr lang="en-US" sz="2000" dirty="0" smtClean="0"/>
              <a:t>Example: Frame 4 adds a large distance to the total trajectory compared to the other frames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5" name="Picture 3" descr="C:\whereAmI\videoFramesOutput\21_3walking(1)p5_e10\blank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800600" cy="540363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914400" y="4800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>
            <a:endCxn id="19" idx="2"/>
          </p:cNvCxnSpPr>
          <p:nvPr/>
        </p:nvCxnSpPr>
        <p:spPr>
          <a:xfrm>
            <a:off x="1066800" y="5117068"/>
            <a:ext cx="876300" cy="433864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1" idx="1"/>
          </p:cNvCxnSpPr>
          <p:nvPr/>
        </p:nvCxnSpPr>
        <p:spPr>
          <a:xfrm rot="16200000" flipH="1">
            <a:off x="2041267" y="5045333"/>
            <a:ext cx="946666" cy="7620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2"/>
          </p:cNvCxnSpPr>
          <p:nvPr/>
        </p:nvCxnSpPr>
        <p:spPr>
          <a:xfrm rot="5400000" flipH="1" flipV="1">
            <a:off x="1739384" y="5156716"/>
            <a:ext cx="597932" cy="1905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1"/>
          </p:cNvCxnSpPr>
          <p:nvPr/>
        </p:nvCxnSpPr>
        <p:spPr>
          <a:xfrm rot="10800000">
            <a:off x="2514600" y="4191000"/>
            <a:ext cx="381000" cy="170866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990600"/>
            <a:ext cx="26670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determine the total length of the proposed trajectory after consecutive clustering</a:t>
            </a:r>
          </a:p>
          <a:p>
            <a:r>
              <a:rPr lang="en-US" sz="2000" dirty="0" smtClean="0"/>
              <a:t>Total Length = 100M for example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3" name="Picture 3" descr="C:\whereAmI\videoFramesOutput\21_3walking(1)p5_e10\blank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800600" cy="54036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4800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5105400"/>
            <a:ext cx="914400" cy="3048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3" idx="1"/>
          </p:cNvCxnSpPr>
          <p:nvPr/>
        </p:nvCxnSpPr>
        <p:spPr>
          <a:xfrm rot="16200000" flipH="1">
            <a:off x="2041267" y="5045333"/>
            <a:ext cx="946666" cy="7620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752600" y="4984810"/>
            <a:ext cx="489010" cy="27299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1"/>
          </p:cNvCxnSpPr>
          <p:nvPr/>
        </p:nvCxnSpPr>
        <p:spPr>
          <a:xfrm rot="10800000">
            <a:off x="2514600" y="4191000"/>
            <a:ext cx="381000" cy="170866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990600"/>
            <a:ext cx="26670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Next, we remove one frame and calculate the total trajectory length.</a:t>
            </a:r>
          </a:p>
          <a:p>
            <a:r>
              <a:rPr lang="en-US" sz="2000" dirty="0" smtClean="0"/>
              <a:t>For example, removing frame 2. Total length = 85M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3" name="Picture 3" descr="C:\whereAmI\videoFramesOutput\21_3walking(1)p5_e10\blank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800600" cy="54036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4800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14400" y="4953000"/>
            <a:ext cx="1219200" cy="1524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3" idx="1"/>
          </p:cNvCxnSpPr>
          <p:nvPr/>
        </p:nvCxnSpPr>
        <p:spPr>
          <a:xfrm rot="16200000" flipH="1">
            <a:off x="2079367" y="5007233"/>
            <a:ext cx="946666" cy="838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1"/>
          </p:cNvCxnSpPr>
          <p:nvPr/>
        </p:nvCxnSpPr>
        <p:spPr>
          <a:xfrm rot="10800000">
            <a:off x="2514600" y="4191000"/>
            <a:ext cx="457200" cy="170866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990600"/>
            <a:ext cx="26670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example, removing frame 3</a:t>
            </a:r>
          </a:p>
          <a:p>
            <a:r>
              <a:rPr lang="en-US" sz="2000" dirty="0" smtClean="0"/>
              <a:t>Total Length = 80M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3" name="Picture 3" descr="C:\whereAmI\videoFramesOutput\21_3walking(1)p5_e10\blank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800600" cy="54036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4800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5105400"/>
            <a:ext cx="914400" cy="3048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3" idx="1"/>
          </p:cNvCxnSpPr>
          <p:nvPr/>
        </p:nvCxnSpPr>
        <p:spPr>
          <a:xfrm>
            <a:off x="1828800" y="5486400"/>
            <a:ext cx="1143000" cy="41326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1"/>
          </p:cNvCxnSpPr>
          <p:nvPr/>
        </p:nvCxnSpPr>
        <p:spPr>
          <a:xfrm rot="10800000">
            <a:off x="2514600" y="4191000"/>
            <a:ext cx="457200" cy="170866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990600"/>
            <a:ext cx="26670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example, removing frame 4</a:t>
            </a:r>
          </a:p>
          <a:p>
            <a:r>
              <a:rPr lang="en-US" sz="2000" dirty="0" smtClean="0"/>
              <a:t>Total Length = 70M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3" name="Picture 3" descr="C:\whereAmI\videoFramesOutput\21_3walking(1)p5_e10\blank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800600" cy="54036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4800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5105400"/>
            <a:ext cx="914400" cy="3048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752600" y="4984810"/>
            <a:ext cx="489010" cy="27299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057400" y="4343400"/>
            <a:ext cx="609600" cy="3048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compare the new distances with the total length distance initially calculated.</a:t>
            </a:r>
          </a:p>
          <a:p>
            <a:endParaRPr lang="en-US" sz="2000" dirty="0" smtClean="0"/>
          </a:p>
          <a:p>
            <a:r>
              <a:rPr lang="en-US" sz="2000" dirty="0" smtClean="0"/>
              <a:t>All frames = 100M</a:t>
            </a:r>
          </a:p>
          <a:p>
            <a:r>
              <a:rPr lang="en-US" sz="2000" dirty="0" smtClean="0"/>
              <a:t>Removing frame 1 = 78M</a:t>
            </a:r>
          </a:p>
          <a:p>
            <a:r>
              <a:rPr lang="en-US" sz="2000" dirty="0" smtClean="0"/>
              <a:t>Removing frame 2 = 85M</a:t>
            </a:r>
          </a:p>
          <a:p>
            <a:r>
              <a:rPr lang="en-US" sz="2000" dirty="0" smtClean="0"/>
              <a:t>Removing frame 3 = 80M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Removing frame 4 = 70M</a:t>
            </a:r>
          </a:p>
          <a:p>
            <a:r>
              <a:rPr lang="en-US" sz="2000" dirty="0" smtClean="0"/>
              <a:t>Removing frame 5 = 72M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By looking at the results, frame 4 has the most effect on the total trajectory length and is probably out of sequence so it is removed.</a:t>
            </a:r>
          </a:p>
          <a:p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Sequential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1811</TotalTime>
  <Words>483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Accurate Video Localization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Accurate Image Localization Based on Google Maps Street View - Amir Roshan Zamir</dc:title>
  <dc:creator>amir.roshanzamir@gmail.com</dc:creator>
  <cp:keywords>Accurate Image Localization Based on Google Maps Street View - Amir Roshan Zamir</cp:keywords>
  <cp:lastModifiedBy>Amir</cp:lastModifiedBy>
  <cp:revision>226</cp:revision>
  <dcterms:created xsi:type="dcterms:W3CDTF">2010-07-15T22:53:51Z</dcterms:created>
  <dcterms:modified xsi:type="dcterms:W3CDTF">2010-07-22T20:31:48Z</dcterms:modified>
</cp:coreProperties>
</file>