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367" r:id="rId3"/>
    <p:sldId id="388" r:id="rId4"/>
    <p:sldId id="383" r:id="rId5"/>
    <p:sldId id="390" r:id="rId6"/>
    <p:sldId id="389" r:id="rId7"/>
    <p:sldId id="387" r:id="rId8"/>
    <p:sldId id="3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DA00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5" d="100"/>
          <a:sy n="105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9BEC-F2BA-4AE5-9851-D3D0A763EB46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10D2-2FAF-42F9-9671-0DAAE281ED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10387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A6FAE-E144-40E3-A209-8B3541F8267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0B78A-112A-4544-BE4E-B7EA62AC2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2941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E83FE-F71B-4EEC-BB75-094307A8564A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0BBF04-7EDD-4BFA-A6A0-26D6E2AADC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Accurate Video Localization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</a:t>
            </a:r>
            <a:r>
              <a:rPr lang="en-US" dirty="0" err="1" smtClean="0"/>
              <a:t>Gealy</a:t>
            </a:r>
            <a:endParaRPr lang="en-US" dirty="0" smtClean="0"/>
          </a:p>
          <a:p>
            <a:r>
              <a:rPr lang="en-US" dirty="0" smtClean="0"/>
              <a:t>8/6/10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Pruning Plots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 have found to be the most optimal sequence of pruning:</a:t>
            </a:r>
          </a:p>
          <a:p>
            <a:endParaRPr lang="en-US" dirty="0" smtClean="0"/>
          </a:p>
          <a:p>
            <a:r>
              <a:rPr lang="en-US" dirty="0" smtClean="0"/>
              <a:t>1. Consecutive pruning  based on radius and threshold</a:t>
            </a:r>
          </a:p>
          <a:p>
            <a:r>
              <a:rPr lang="en-US" dirty="0" smtClean="0"/>
              <a:t>2. Sequential pruning based on the change in total trajectory length when removing an individual frame.</a:t>
            </a:r>
          </a:p>
          <a:p>
            <a:r>
              <a:rPr lang="en-US" dirty="0" smtClean="0"/>
              <a:t>3. Sequencing the locations based on an average of the frames located at each location.</a:t>
            </a:r>
          </a:p>
          <a:p>
            <a:r>
              <a:rPr lang="en-US" dirty="0" smtClean="0"/>
              <a:t>4. Repeat step 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Pruning Plots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results:</a:t>
            </a:r>
            <a:endParaRPr lang="en-US" dirty="0"/>
          </a:p>
        </p:txBody>
      </p:sp>
      <p:pic>
        <p:nvPicPr>
          <p:cNvPr id="6" name="Picture 4" descr="C:\whereAmI\videoFramesOutput\13walking(2)p5_e10\mapofKalmanseqprunnedsequencedseqprunnedqueryGPSguesses40_5_60_10pk153.jpg"/>
          <p:cNvPicPr>
            <a:picLocks noChangeAspect="1" noChangeArrowheads="1"/>
          </p:cNvPicPr>
          <p:nvPr/>
        </p:nvPicPr>
        <p:blipFill>
          <a:blip r:embed="rId2" cstate="print"/>
          <a:srcRect l="23203" t="22845" r="23203" b="26783"/>
          <a:stretch>
            <a:fillRect/>
          </a:stretch>
        </p:blipFill>
        <p:spPr bwMode="auto">
          <a:xfrm>
            <a:off x="107135" y="1411588"/>
            <a:ext cx="3906085" cy="3276600"/>
          </a:xfrm>
          <a:prstGeom prst="rect">
            <a:avLst/>
          </a:prstGeom>
          <a:noFill/>
        </p:spPr>
      </p:pic>
      <p:pic>
        <p:nvPicPr>
          <p:cNvPr id="3074" name="Picture 2" descr="C:\whereAmI\videoFramesOutput\24walking(5)p5_e10\seqprunnedsequencedseqprunnedqueryGPSguesses40_5_60_10pk322.jpg"/>
          <p:cNvPicPr>
            <a:picLocks noChangeAspect="1" noChangeArrowheads="1"/>
          </p:cNvPicPr>
          <p:nvPr/>
        </p:nvPicPr>
        <p:blipFill>
          <a:blip r:embed="rId3" cstate="print"/>
          <a:srcRect t="22057" b="19694"/>
          <a:stretch>
            <a:fillRect/>
          </a:stretch>
        </p:blipFill>
        <p:spPr bwMode="auto">
          <a:xfrm>
            <a:off x="4086537" y="304800"/>
            <a:ext cx="5057463" cy="3073507"/>
          </a:xfrm>
          <a:prstGeom prst="rect">
            <a:avLst/>
          </a:prstGeom>
          <a:noFill/>
        </p:spPr>
      </p:pic>
      <p:pic>
        <p:nvPicPr>
          <p:cNvPr id="3075" name="Picture 3" descr="C:\whereAmI\videoFramesOutput\15walking(12)p5_e10\seqprunnedsequencedseqprunnedqueryGPSguesses30_5_30_10pk85.jpg"/>
          <p:cNvPicPr>
            <a:picLocks noChangeAspect="1" noChangeArrowheads="1"/>
          </p:cNvPicPr>
          <p:nvPr/>
        </p:nvPicPr>
        <p:blipFill>
          <a:blip r:embed="rId4" cstate="print"/>
          <a:srcRect l="21094" t="24420" r="8438" b="25996"/>
          <a:stretch>
            <a:fillRect/>
          </a:stretch>
        </p:blipFill>
        <p:spPr bwMode="auto">
          <a:xfrm>
            <a:off x="4191000" y="3505200"/>
            <a:ext cx="4767664" cy="2994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whereAmI\videoFramesOutput\15walking(12)p5_e10\KalmanseqprunnedsequencedseqprunnedqueryGPSguesses30_5_30_10pk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86150"/>
            <a:ext cx="4343400" cy="3257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of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Filter</a:t>
            </a:r>
            <a:endParaRPr lang="en-US" sz="2400" dirty="0"/>
          </a:p>
        </p:txBody>
      </p:sp>
      <p:pic>
        <p:nvPicPr>
          <p:cNvPr id="13" name="Picture 3" descr="C:\whereAmI\videoFramesOutput\15walking(12)p5_e10\seqprunnedsequencedseqprunnedqueryGPSguesses30_5_30_10pk85.jpg"/>
          <p:cNvPicPr>
            <a:picLocks noChangeAspect="1" noChangeArrowheads="1"/>
          </p:cNvPicPr>
          <p:nvPr/>
        </p:nvPicPr>
        <p:blipFill>
          <a:blip r:embed="rId3" cstate="print"/>
          <a:srcRect l="21094" t="24420" r="8438" b="25996"/>
          <a:stretch>
            <a:fillRect/>
          </a:stretch>
        </p:blipFill>
        <p:spPr bwMode="auto">
          <a:xfrm>
            <a:off x="152400" y="762000"/>
            <a:ext cx="4767664" cy="299416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2400" y="3962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a good job of fixing parts of the trajectory that are out of sequence!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whereAmI\videoFramesOutput\24walking(5)p5_e10\KalmanseqprunnedsequencedseqprunnedqueryGPSguesses40_5_60_10pk3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93306"/>
            <a:ext cx="4572000" cy="32646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of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Filter</a:t>
            </a:r>
            <a:endParaRPr lang="en-US" sz="2400" dirty="0"/>
          </a:p>
        </p:txBody>
      </p:sp>
      <p:pic>
        <p:nvPicPr>
          <p:cNvPr id="10" name="Picture 2" descr="C:\whereAmI\videoFramesOutput\24walking(5)p5_e10\seqprunnedsequencedseqprunnedqueryGPSguesses40_5_60_10pk322.jpg"/>
          <p:cNvPicPr>
            <a:picLocks noChangeAspect="1" noChangeArrowheads="1"/>
          </p:cNvPicPr>
          <p:nvPr/>
        </p:nvPicPr>
        <p:blipFill>
          <a:blip r:embed="rId3" cstate="print"/>
          <a:srcRect t="22057" b="19694"/>
          <a:stretch>
            <a:fillRect/>
          </a:stretch>
        </p:blipFill>
        <p:spPr bwMode="auto">
          <a:xfrm>
            <a:off x="0" y="838200"/>
            <a:ext cx="5057463" cy="30735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191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okay at making turns when misleading points are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8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of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Filter</a:t>
            </a:r>
            <a:endParaRPr lang="en-US" sz="2400" dirty="0"/>
          </a:p>
        </p:txBody>
      </p:sp>
      <p:pic>
        <p:nvPicPr>
          <p:cNvPr id="1026" name="Picture 2" descr="C:\whereAmI\videoFramesOutput\13walking(2)p5_e10\KalmanseqprunnedsequencedseqprunnedqueryGPSguesses40_5_60_10pk1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572000" cy="3429000"/>
          </a:xfrm>
          <a:prstGeom prst="rect">
            <a:avLst/>
          </a:prstGeom>
          <a:noFill/>
        </p:spPr>
      </p:pic>
      <p:pic>
        <p:nvPicPr>
          <p:cNvPr id="1028" name="Picture 4" descr="C:\whereAmI\videoFramesOutput\13walking(2)p5_e10\mapofKalmanseqprunnedsequencedseqprunnedqueryGPSguesses40_5_60_10pk153.jpg"/>
          <p:cNvPicPr>
            <a:picLocks noChangeAspect="1" noChangeArrowheads="1"/>
          </p:cNvPicPr>
          <p:nvPr/>
        </p:nvPicPr>
        <p:blipFill>
          <a:blip r:embed="rId3" cstate="print"/>
          <a:srcRect l="23203" t="22845" r="23203" b="26783"/>
          <a:stretch>
            <a:fillRect/>
          </a:stretch>
        </p:blipFill>
        <p:spPr bwMode="auto">
          <a:xfrm>
            <a:off x="152400" y="1600200"/>
            <a:ext cx="4269441" cy="3581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5257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Fails when there are major outliers still remaining in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whereAmI\videoFramesOutput\13walking(2)p5_e10\KalmanseqprunnedsequencedseqprunnedqueryGPSguesses40_5_60_10pk1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4419600" cy="3771900"/>
          </a:xfrm>
          <a:prstGeom prst="rect">
            <a:avLst/>
          </a:prstGeom>
          <a:noFill/>
        </p:spPr>
      </p:pic>
      <p:pic>
        <p:nvPicPr>
          <p:cNvPr id="7" name="Picture 2" descr="C:\whereAmI\videoFramesOutput\13walking(2)p5_e10\KalmanseqprunnedsequencedseqprunnedqueryGPSguesses40_5_60_10pk153minus last 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358216" cy="372586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" y="228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of </a:t>
            </a:r>
            <a:r>
              <a:rPr lang="en-US" sz="2400" dirty="0" err="1" smtClean="0"/>
              <a:t>Kalman</a:t>
            </a:r>
            <a:r>
              <a:rPr lang="en-US" sz="2400" dirty="0" smtClean="0"/>
              <a:t> Filter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838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outlier is removed and we compare the results.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Outlier Kept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0" y="518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Outlier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Conclusion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can be used to correct errors in sequence or to choose the correct path at intersections.  However, results will be negatively affected by major outliers.</a:t>
            </a:r>
          </a:p>
          <a:p>
            <a:endParaRPr lang="en-US" dirty="0" smtClean="0"/>
          </a:p>
          <a:p>
            <a:r>
              <a:rPr lang="en-US" dirty="0" smtClean="0"/>
              <a:t>Before applying the </a:t>
            </a:r>
            <a:r>
              <a:rPr lang="en-US" dirty="0" err="1" smtClean="0"/>
              <a:t>Kalman</a:t>
            </a:r>
            <a:r>
              <a:rPr lang="en-US" dirty="0" smtClean="0"/>
              <a:t> Filter, our goal is to make sure all outliers are removed.  We will try consecutive pruning as another intermediate step to accomplish this goal.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2058</TotalTime>
  <Words>208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Accurate Video Localization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Accurate Image Localization Based on Google Maps Street View - Amir Roshan Zamir</dc:title>
  <dc:creator>amir.roshanzamir@gmail.com</dc:creator>
  <cp:keywords>Accurate Image Localization Based on Google Maps Street View - Amir Roshan Zamir</cp:keywords>
  <cp:lastModifiedBy>Amir</cp:lastModifiedBy>
  <cp:revision>253</cp:revision>
  <dcterms:created xsi:type="dcterms:W3CDTF">2010-07-27T17:03:43Z</dcterms:created>
  <dcterms:modified xsi:type="dcterms:W3CDTF">2010-08-05T21:45:04Z</dcterms:modified>
</cp:coreProperties>
</file>