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03" d="100"/>
          <a:sy n="103" d="100"/>
        </p:scale>
        <p:origin x="-1800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printerSettings" Target="printerSettings/printerSettings1.bin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0A923-8854-7E47-8A7C-A1E8AD53CE63}" type="datetimeFigureOut">
              <a:rPr lang="en-US" smtClean="0"/>
              <a:t>7/25/11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6CE00-EA3C-BC41-865B-2925E47F59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1267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0A923-8854-7E47-8A7C-A1E8AD53CE63}" type="datetimeFigureOut">
              <a:rPr lang="en-US" smtClean="0"/>
              <a:t>7/25/11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6CE00-EA3C-BC41-865B-2925E47F59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20863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0A923-8854-7E47-8A7C-A1E8AD53CE63}" type="datetimeFigureOut">
              <a:rPr lang="en-US" smtClean="0"/>
              <a:t>7/25/11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6CE00-EA3C-BC41-865B-2925E47F59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07320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0A923-8854-7E47-8A7C-A1E8AD53CE63}" type="datetimeFigureOut">
              <a:rPr lang="en-US" smtClean="0"/>
              <a:t>7/25/11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6CE00-EA3C-BC41-865B-2925E47F59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71493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0A923-8854-7E47-8A7C-A1E8AD53CE63}" type="datetimeFigureOut">
              <a:rPr lang="en-US" smtClean="0"/>
              <a:t>7/25/11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6CE00-EA3C-BC41-865B-2925E47F59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72363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0A923-8854-7E47-8A7C-A1E8AD53CE63}" type="datetimeFigureOut">
              <a:rPr lang="en-US" smtClean="0"/>
              <a:t>7/25/11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6CE00-EA3C-BC41-865B-2925E47F59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59162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0A923-8854-7E47-8A7C-A1E8AD53CE63}" type="datetimeFigureOut">
              <a:rPr lang="en-US" smtClean="0"/>
              <a:t>7/25/11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6CE00-EA3C-BC41-865B-2925E47F59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26512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0A923-8854-7E47-8A7C-A1E8AD53CE63}" type="datetimeFigureOut">
              <a:rPr lang="en-US" smtClean="0"/>
              <a:t>7/25/11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6CE00-EA3C-BC41-865B-2925E47F59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16016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0A923-8854-7E47-8A7C-A1E8AD53CE63}" type="datetimeFigureOut">
              <a:rPr lang="en-US" smtClean="0"/>
              <a:t>7/25/11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6CE00-EA3C-BC41-865B-2925E47F59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86908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0A923-8854-7E47-8A7C-A1E8AD53CE63}" type="datetimeFigureOut">
              <a:rPr lang="en-US" smtClean="0"/>
              <a:t>7/25/11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6CE00-EA3C-BC41-865B-2925E47F59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27902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A0A923-8854-7E47-8A7C-A1E8AD53CE63}" type="datetimeFigureOut">
              <a:rPr lang="en-US" smtClean="0"/>
              <a:t>7/25/11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96CE00-EA3C-BC41-865B-2925E47F59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31812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A0A923-8854-7E47-8A7C-A1E8AD53CE63}" type="datetimeFigureOut">
              <a:rPr lang="en-US" smtClean="0"/>
              <a:t>7/25/11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96CE00-EA3C-BC41-865B-2925E47F59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92433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Ethics Presentation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Is Privacy Dead? </a:t>
            </a:r>
          </a:p>
          <a:p>
            <a:r>
              <a:rPr lang="en-US" sz="2000" dirty="0" smtClean="0"/>
              <a:t>Technological Approaches to the Technological Threat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495833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can you do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"You know, the problem with trying to solve these problems with laws is that laws move as a function of years and technology moves as a function of months</a:t>
            </a:r>
            <a:r>
              <a:rPr lang="en-US" dirty="0" smtClean="0"/>
              <a:t>.”</a:t>
            </a:r>
          </a:p>
          <a:p>
            <a:endParaRPr lang="en-US" dirty="0"/>
          </a:p>
          <a:p>
            <a:r>
              <a:rPr lang="en-US" dirty="0"/>
              <a:t>it's so much cheaper and easier for society if the new technology rolls out with the privacy controls in them and then society can decide which one to turn off or on.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33310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Dr. </a:t>
            </a:r>
            <a:r>
              <a:rPr lang="en-US" dirty="0" err="1" smtClean="0"/>
              <a:t>Latanya</a:t>
            </a:r>
            <a:r>
              <a:rPr lang="en-US" dirty="0" smtClean="0"/>
              <a:t> Sweeney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founder and director of the Data Privacy </a:t>
            </a:r>
            <a:r>
              <a:rPr lang="en-US" sz="2400" dirty="0" smtClean="0"/>
              <a:t>Lab at CMU</a:t>
            </a:r>
          </a:p>
          <a:p>
            <a:endParaRPr lang="en-US" sz="2400" dirty="0"/>
          </a:p>
          <a:p>
            <a:r>
              <a:rPr lang="en-US" sz="2400" dirty="0"/>
              <a:t>The goal is to allow society to reap the benefits of emerging technologies while enjoying privacy </a:t>
            </a:r>
            <a:r>
              <a:rPr lang="en-US" sz="2400" dirty="0" smtClean="0"/>
              <a:t>protection</a:t>
            </a:r>
          </a:p>
          <a:p>
            <a:endParaRPr lang="en-US" sz="2400" dirty="0" smtClean="0"/>
          </a:p>
          <a:p>
            <a:r>
              <a:rPr lang="en-US" sz="2400" dirty="0"/>
              <a:t>developing ways to learn sensitive information </a:t>
            </a:r>
            <a:r>
              <a:rPr lang="en-US" sz="2400" dirty="0" smtClean="0"/>
              <a:t>from seemingly </a:t>
            </a:r>
            <a:r>
              <a:rPr lang="en-US" sz="2400" dirty="0" err="1"/>
              <a:t>innoncent</a:t>
            </a:r>
            <a:r>
              <a:rPr lang="en-US" sz="2400" dirty="0"/>
              <a:t> </a:t>
            </a:r>
            <a:r>
              <a:rPr lang="en-US" sz="2400" dirty="0" smtClean="0"/>
              <a:t>information</a:t>
            </a:r>
          </a:p>
          <a:p>
            <a:endParaRPr lang="en-US" sz="2400" dirty="0" smtClean="0"/>
          </a:p>
          <a:p>
            <a:r>
              <a:rPr lang="en-US" sz="2400" dirty="0"/>
              <a:t>constructing solutions that can provably control what can be learned</a:t>
            </a:r>
          </a:p>
          <a:p>
            <a:endParaRPr lang="en-US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1686000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How </a:t>
            </a:r>
            <a:r>
              <a:rPr lang="en-US" sz="2800" dirty="0"/>
              <a:t>much information can you find about people?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/>
              <a:t>leak information and don't realize we leaked </a:t>
            </a:r>
            <a:r>
              <a:rPr lang="en-US" dirty="0" smtClean="0"/>
              <a:t>it</a:t>
            </a:r>
          </a:p>
          <a:p>
            <a:endParaRPr lang="en-US" dirty="0"/>
          </a:p>
          <a:p>
            <a:r>
              <a:rPr lang="en-US" dirty="0"/>
              <a:t>data </a:t>
            </a:r>
            <a:r>
              <a:rPr lang="en-US" dirty="0" smtClean="0"/>
              <a:t>collection is </a:t>
            </a:r>
            <a:r>
              <a:rPr lang="en-US" dirty="0"/>
              <a:t>everywhere. 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It's cheap and easy </a:t>
            </a:r>
            <a:r>
              <a:rPr lang="en-US" dirty="0"/>
              <a:t>to collect </a:t>
            </a:r>
            <a:r>
              <a:rPr lang="en-US" dirty="0" smtClean="0"/>
              <a:t>data </a:t>
            </a:r>
            <a:r>
              <a:rPr lang="en-US" dirty="0"/>
              <a:t>-  </a:t>
            </a:r>
            <a:r>
              <a:rPr lang="en-US" dirty="0" smtClean="0"/>
              <a:t>then </a:t>
            </a:r>
            <a:r>
              <a:rPr lang="en-US" dirty="0"/>
              <a:t>just keep it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dirty="0" smtClean="0"/>
              <a:t>our policies though has also been that whenever </a:t>
            </a:r>
            <a:r>
              <a:rPr lang="en-US" dirty="0"/>
              <a:t>we faced national </a:t>
            </a:r>
            <a:r>
              <a:rPr lang="en-US" dirty="0" smtClean="0"/>
              <a:t>problems</a:t>
            </a:r>
          </a:p>
          <a:p>
            <a:endParaRPr lang="en-US" dirty="0" smtClean="0"/>
          </a:p>
          <a:p>
            <a:r>
              <a:rPr lang="en-US" dirty="0" smtClean="0"/>
              <a:t>We don’t know the answer – start collecting data</a:t>
            </a:r>
            <a:endParaRPr lang="en-US" dirty="0"/>
          </a:p>
          <a:p>
            <a:endParaRPr lang="en-US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776309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"Deadbeat Dads problem"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/>
              <a:t>Congress didn't really know how to solve </a:t>
            </a:r>
            <a:r>
              <a:rPr lang="en-US" dirty="0" smtClean="0"/>
              <a:t>it</a:t>
            </a:r>
          </a:p>
          <a:p>
            <a:endParaRPr lang="en-US" dirty="0"/>
          </a:p>
          <a:p>
            <a:r>
              <a:rPr lang="en-US" dirty="0"/>
              <a:t>started a new database called the "Database of New </a:t>
            </a:r>
            <a:r>
              <a:rPr lang="en-US" dirty="0" smtClean="0"/>
              <a:t>Hires”</a:t>
            </a:r>
          </a:p>
          <a:p>
            <a:endParaRPr lang="en-US" dirty="0"/>
          </a:p>
          <a:p>
            <a:r>
              <a:rPr lang="en-US" dirty="0" smtClean="0"/>
              <a:t>all </a:t>
            </a:r>
            <a:r>
              <a:rPr lang="en-US" dirty="0"/>
              <a:t>of us were in </a:t>
            </a:r>
            <a:r>
              <a:rPr lang="en-US" dirty="0" smtClean="0"/>
              <a:t>it -- whether </a:t>
            </a:r>
            <a:r>
              <a:rPr lang="en-US" dirty="0"/>
              <a:t>if you work, whether you have children or </a:t>
            </a:r>
            <a:r>
              <a:rPr lang="en-US" dirty="0" smtClean="0"/>
              <a:t>not</a:t>
            </a:r>
          </a:p>
          <a:p>
            <a:endParaRPr lang="en-US" dirty="0"/>
          </a:p>
          <a:p>
            <a:r>
              <a:rPr lang="en-US" dirty="0" smtClean="0"/>
              <a:t>information </a:t>
            </a:r>
            <a:r>
              <a:rPr lang="en-US" dirty="0"/>
              <a:t>is automatically taken from payroll information and given to the database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dirty="0"/>
              <a:t>intent was not to invade our </a:t>
            </a:r>
            <a:r>
              <a:rPr lang="en-US" dirty="0" smtClean="0"/>
              <a:t>privacy</a:t>
            </a:r>
          </a:p>
          <a:p>
            <a:endParaRPr lang="en-US" dirty="0"/>
          </a:p>
          <a:p>
            <a:r>
              <a:rPr lang="en-US" dirty="0" smtClean="0"/>
              <a:t>result is that it </a:t>
            </a:r>
            <a:r>
              <a:rPr lang="en-US" dirty="0"/>
              <a:t>makes it easier for our privacy to be invaded.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82336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Identity Angel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increase in credit card thefts -- college-age were among the highest </a:t>
            </a:r>
            <a:r>
              <a:rPr lang="en-US" dirty="0" smtClean="0"/>
              <a:t>victims</a:t>
            </a:r>
          </a:p>
          <a:p>
            <a:endParaRPr lang="en-US" dirty="0"/>
          </a:p>
          <a:p>
            <a:r>
              <a:rPr lang="en-US" dirty="0" smtClean="0"/>
              <a:t>“how </a:t>
            </a:r>
            <a:r>
              <a:rPr lang="en-US" dirty="0"/>
              <a:t>much information can you find about people?” </a:t>
            </a:r>
            <a:endParaRPr lang="en-US" dirty="0" smtClean="0"/>
          </a:p>
          <a:p>
            <a:endParaRPr lang="en-US" dirty="0"/>
          </a:p>
          <a:p>
            <a:r>
              <a:rPr lang="en-US" dirty="0"/>
              <a:t>easiest targets is actually college-age people 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Used to </a:t>
            </a:r>
            <a:r>
              <a:rPr lang="en-US" dirty="0"/>
              <a:t>having a lot of information about </a:t>
            </a:r>
            <a:r>
              <a:rPr lang="en-US" dirty="0" smtClean="0"/>
              <a:t>them</a:t>
            </a:r>
          </a:p>
          <a:p>
            <a:endParaRPr lang="en-US" dirty="0"/>
          </a:p>
          <a:p>
            <a:r>
              <a:rPr lang="en-US" dirty="0" smtClean="0"/>
              <a:t>they've </a:t>
            </a:r>
            <a:r>
              <a:rPr lang="en-US" dirty="0"/>
              <a:t>exchanged a lot of information about themselves online.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99083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"How easy would it be to impersonate them in credit card fraud?"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It doesn't take very many pieces of information  to get a credit card in someone's </a:t>
            </a:r>
            <a:r>
              <a:rPr lang="en-US" dirty="0" smtClean="0"/>
              <a:t>name</a:t>
            </a:r>
          </a:p>
          <a:p>
            <a:endParaRPr lang="en-US" dirty="0"/>
          </a:p>
          <a:p>
            <a:r>
              <a:rPr lang="en-US" dirty="0"/>
              <a:t>"could we write a program that could go mine the Web looking for </a:t>
            </a:r>
            <a:r>
              <a:rPr lang="en-US" dirty="0" smtClean="0"/>
              <a:t>information so </a:t>
            </a:r>
            <a:r>
              <a:rPr lang="en-US" dirty="0"/>
              <a:t>that if it found the right combination of information on any individual 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figure </a:t>
            </a:r>
            <a:r>
              <a:rPr lang="en-US" dirty="0"/>
              <a:t>out how to alert the person and let them know that they are </a:t>
            </a:r>
            <a:r>
              <a:rPr lang="en-US" dirty="0" smtClean="0"/>
              <a:t>vulnerable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22329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"go west young man."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think about how much information was documented on every minute of your life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dirty="0"/>
              <a:t>t</a:t>
            </a:r>
            <a:r>
              <a:rPr lang="en-US" dirty="0" smtClean="0"/>
              <a:t>here </a:t>
            </a:r>
            <a:r>
              <a:rPr lang="en-US" dirty="0"/>
              <a:t>is no forgetting and there is no </a:t>
            </a:r>
            <a:r>
              <a:rPr lang="en-US" dirty="0" smtClean="0"/>
              <a:t>forgiving</a:t>
            </a:r>
          </a:p>
          <a:p>
            <a:endParaRPr lang="en-US" dirty="0"/>
          </a:p>
          <a:p>
            <a:r>
              <a:rPr lang="en-US" dirty="0"/>
              <a:t>go west young </a:t>
            </a:r>
            <a:r>
              <a:rPr lang="en-US" dirty="0" smtClean="0"/>
              <a:t>man -- if </a:t>
            </a:r>
            <a:r>
              <a:rPr lang="en-US" dirty="0"/>
              <a:t>you messed up on the east coast, you could go to the west coast and start over again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dirty="0"/>
              <a:t>But nowadays there is no west coast for </a:t>
            </a:r>
            <a:r>
              <a:rPr lang="en-US" dirty="0" smtClean="0"/>
              <a:t>us -- your </a:t>
            </a:r>
            <a:r>
              <a:rPr lang="en-US" dirty="0"/>
              <a:t>information can follow you</a:t>
            </a:r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03805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"face de-</a:t>
            </a:r>
            <a:r>
              <a:rPr lang="en-US" dirty="0" smtClean="0"/>
              <a:t>identification”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some incident happened -- videotape angled on us and so when the police come, they know that the videotape couldn’t possibly show the </a:t>
            </a:r>
            <a:r>
              <a:rPr lang="en-US" dirty="0" smtClean="0"/>
              <a:t>incident</a:t>
            </a:r>
          </a:p>
          <a:p>
            <a:endParaRPr lang="en-US" dirty="0"/>
          </a:p>
          <a:p>
            <a:r>
              <a:rPr lang="en-US" dirty="0"/>
              <a:t>Carnegie Mellon says, “Well I’m not going to give you the videotape of the people who are in the room because that’s irrelevant</a:t>
            </a:r>
            <a:r>
              <a:rPr lang="en-US" dirty="0" smtClean="0"/>
              <a:t>”</a:t>
            </a:r>
          </a:p>
          <a:p>
            <a:endParaRPr lang="en-US" dirty="0"/>
          </a:p>
          <a:p>
            <a:r>
              <a:rPr lang="en-US" dirty="0"/>
              <a:t>law enforcement says, “Oh no! That’s relevant because what if somebody was giving a signal to somebody out in the hall, what if somebody was looking out in the hall at the time the incident happened, we’d have a witness.”</a:t>
            </a:r>
          </a:p>
        </p:txBody>
      </p:sp>
    </p:spTree>
    <p:extLst>
      <p:ext uri="{BB962C8B-B14F-4D97-AF65-F5344CB8AC3E}">
        <p14:creationId xmlns:p14="http://schemas.microsoft.com/office/powerpoint/2010/main" val="19783655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Catch-22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/>
              <a:t>if they could get the video, they'd know whether it was useful and could reap benefits from it, but they can't get video because of sort of a privacy violation that they otherwise wouldn't have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dirty="0"/>
              <a:t>That's given a video clip, we basically take the images, the faces out of the video </a:t>
            </a:r>
            <a:r>
              <a:rPr lang="en-US" dirty="0" smtClean="0"/>
              <a:t>clip</a:t>
            </a:r>
          </a:p>
          <a:p>
            <a:endParaRPr lang="en-US" dirty="0"/>
          </a:p>
          <a:p>
            <a:r>
              <a:rPr lang="en-US" dirty="0" smtClean="0"/>
              <a:t>We </a:t>
            </a:r>
            <a:r>
              <a:rPr lang="en-US" dirty="0"/>
              <a:t>sort of peel off the face, produce an average face and then we morph that face back into the video</a:t>
            </a:r>
            <a:r>
              <a:rPr lang="en-US" dirty="0" smtClean="0"/>
              <a:t>,</a:t>
            </a:r>
          </a:p>
          <a:p>
            <a:endParaRPr lang="en-US" dirty="0"/>
          </a:p>
          <a:p>
            <a:r>
              <a:rPr lang="en-US" dirty="0" smtClean="0"/>
              <a:t>you </a:t>
            </a:r>
            <a:r>
              <a:rPr lang="en-US" dirty="0"/>
              <a:t>see people having the same expressions they had before doing the same activities they were doing except the face that used to be on the shoulders aren't their faces.</a:t>
            </a:r>
          </a:p>
        </p:txBody>
      </p:sp>
    </p:spTree>
    <p:extLst>
      <p:ext uri="{BB962C8B-B14F-4D97-AF65-F5344CB8AC3E}">
        <p14:creationId xmlns:p14="http://schemas.microsoft.com/office/powerpoint/2010/main" val="4144745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898</TotalTime>
  <Words>688</Words>
  <Application>Microsoft Macintosh PowerPoint</Application>
  <PresentationFormat>On-screen Show (4:3)</PresentationFormat>
  <Paragraphs>78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Ethics Presentation</vt:lpstr>
      <vt:lpstr>Dr. Latanya Sweeney</vt:lpstr>
      <vt:lpstr>How much information can you find about people?</vt:lpstr>
      <vt:lpstr>"Deadbeat Dads problem"</vt:lpstr>
      <vt:lpstr>Identity Angel</vt:lpstr>
      <vt:lpstr>"How easy would it be to impersonate them in credit card fraud?"</vt:lpstr>
      <vt:lpstr>"go west young man."</vt:lpstr>
      <vt:lpstr>"face de-identification”</vt:lpstr>
      <vt:lpstr>Catch-22</vt:lpstr>
      <vt:lpstr>What can you do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Ethics Presentation</dc:title>
  <dc:creator>Jeffrey Loppert</dc:creator>
  <cp:lastModifiedBy>Jeffrey Loppert</cp:lastModifiedBy>
  <cp:revision>19</cp:revision>
  <dcterms:created xsi:type="dcterms:W3CDTF">2011-07-22T15:12:36Z</dcterms:created>
  <dcterms:modified xsi:type="dcterms:W3CDTF">2011-07-25T17:05:30Z</dcterms:modified>
</cp:coreProperties>
</file>