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3" d="100"/>
          <a:sy n="103" d="100"/>
        </p:scale>
        <p:origin x="-180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157319"/>
            <a:ext cx="8915400" cy="87782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034553"/>
            <a:ext cx="8001000" cy="3823447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91440" rIns="274320" bIns="9144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Font typeface="Wingdings 2" pitchFamily="18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5ECD5-515E-4817-8A06-1D2ED2C83850}" type="datetime4">
              <a:rPr lang="en-US" smtClean="0"/>
              <a:pPr/>
              <a:t>June 22, 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24712"/>
            <a:ext cx="8915400" cy="914400"/>
          </a:xfrm>
          <a:solidFill>
            <a:schemeClr val="tx2"/>
          </a:solidFill>
        </p:spPr>
        <p:txBody>
          <a:bodyPr vert="horz" lIns="1188720" tIns="45720" rIns="274320" bIns="45720" rtlCol="0" anchor="ctr"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487987" y="2048256"/>
            <a:ext cx="3427413" cy="420624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2039112"/>
            <a:ext cx="4572000" cy="4224528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274320" rIns="274320" bIns="274320" rtlCol="0" anchor="t" anchorCtr="0">
            <a:normAutofit/>
          </a:bodyPr>
          <a:lstStyle>
            <a:lvl1pPr marL="0" indent="0"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Font typeface="Wingdings 2" pitchFamily="18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52983DA4-3B24-449B-95CA-514EB7E30A99}" type="datetime4">
              <a:rPr lang="en-US" smtClean="0"/>
              <a:pPr/>
              <a:t>June 22, 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114800"/>
            <a:ext cx="8915400" cy="877824"/>
          </a:xfrm>
        </p:spPr>
        <p:txBody>
          <a:bodyPr tIns="137160" bIns="137160" anchor="b" anchorCtr="0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002305"/>
            <a:ext cx="8001000" cy="1855695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137160" rIns="274320" bIns="13716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120D2-3948-4F8F-BE5D-E7E7D97880B2}" type="datetime4">
              <a:rPr lang="en-US" smtClean="0"/>
              <a:pPr/>
              <a:t>June 22, 2011</a:t>
            </a:fld>
            <a:endParaRPr lang="en-US" dirty="0" err="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7988300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114800"/>
            <a:ext cx="8915400" cy="877824"/>
          </a:xfrm>
        </p:spPr>
        <p:txBody>
          <a:bodyPr tIns="137160" bIns="137160" anchor="b" anchorCtr="0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002305"/>
            <a:ext cx="8001000" cy="1855695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137160" rIns="274320" bIns="13716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942120D2-3948-4F8F-BE5D-E7E7D97880B2}" type="datetime4">
              <a:rPr lang="en-US" smtClean="0"/>
              <a:pPr/>
              <a:t>June 22, 2011</a:t>
            </a:fld>
            <a:endParaRPr lang="en-US" dirty="0" err="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3986784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4928616" y="1129553"/>
            <a:ext cx="3986784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114800"/>
            <a:ext cx="8915400" cy="877824"/>
          </a:xfrm>
        </p:spPr>
        <p:txBody>
          <a:bodyPr tIns="137160" bIns="137160" anchor="b" anchorCtr="0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002305"/>
            <a:ext cx="8001000" cy="1855695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137160" rIns="274320" bIns="13716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942120D2-3948-4F8F-BE5D-E7E7D97880B2}" type="datetime4">
              <a:rPr lang="en-US" smtClean="0"/>
              <a:pPr/>
              <a:t>June 22, 2011</a:t>
            </a:fld>
            <a:endParaRPr lang="en-US" dirty="0" err="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6601968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7543800" y="1129553"/>
            <a:ext cx="1371600" cy="1481328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7543800" y="2629169"/>
            <a:ext cx="1371600" cy="1481328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B59F4-DDCB-41FF-83F5-A48440F36FA7}" type="datetime4">
              <a:rPr lang="en-US" smtClean="0"/>
              <a:pPr/>
              <a:t>June 22, 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reeform 6"/>
          <p:cNvSpPr/>
          <p:nvPr userDrawn="1"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 userDrawn="1"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 userDrawn="1"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 userDrawn="1"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87553" y="1129554"/>
            <a:ext cx="914400" cy="5533278"/>
          </a:xfrm>
        </p:spPr>
        <p:txBody>
          <a:bodyPr vert="eaVert" lIns="274320" tIns="685800" bIns="68580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7600" y="1734671"/>
            <a:ext cx="6426200" cy="4542304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56348-D703-428C-A1C4-7D6796EF5F41}" type="datetime4">
              <a:rPr lang="en-US" smtClean="0"/>
              <a:pPr/>
              <a:t>June 22, 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reeform 6"/>
          <p:cNvSpPr/>
          <p:nvPr userDrawn="1"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 userDrawn="1"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 userDrawn="1"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 userDrawn="1"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D1919-1B5F-4141-B613-3E5C6008A186}" type="datetime4">
              <a:rPr lang="en-US" smtClean="0"/>
              <a:pPr/>
              <a:t>June 22, 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025435"/>
            <a:ext cx="8915400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943600"/>
            <a:ext cx="8001000" cy="914400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91440" rIns="274320" bIns="91440" rtlCol="0" anchor="t" anchorCtr="0"/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120D2-3948-4F8F-BE5D-E7E7D97880B2}" type="datetime4">
              <a:rPr lang="en-US" smtClean="0"/>
              <a:pPr/>
              <a:t>June 22, 2011</a:t>
            </a:fld>
            <a:endParaRPr lang="en-US" dirty="0" err="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7988300" cy="38862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200399"/>
            <a:ext cx="8915400" cy="2286000"/>
          </a:xfrm>
          <a:solidFill>
            <a:schemeClr val="tx2"/>
          </a:solidFill>
        </p:spPr>
        <p:txBody>
          <a:bodyPr vert="horz" lIns="1188720" tIns="45720" rIns="274320" bIns="45720" rtlCol="0" anchor="b" anchorCtr="0"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5484607"/>
            <a:ext cx="8001000" cy="777240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91440" rIns="274320" bIns="91440" rtlCol="0" anchor="ctr" anchorCtr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 pitchFamily="18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22427-B1DD-49E6-9F05-DE0F1467D7DC}" type="datetime4">
              <a:rPr lang="en-US" smtClean="0"/>
              <a:pPr/>
              <a:t>June 22, 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17600" y="2595563"/>
            <a:ext cx="3566160" cy="368141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7534" y="2595563"/>
            <a:ext cx="3566160" cy="368141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BBCCA7B5-8BC9-491C-A887-7C3E7ED947D8}" type="datetime4">
              <a:rPr lang="en-US" smtClean="0"/>
              <a:pPr/>
              <a:t>June 22, 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588" y="2017713"/>
            <a:ext cx="3566160" cy="87788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588" y="3065929"/>
            <a:ext cx="3566160" cy="321104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600"/>
            </a:lvl6pPr>
            <a:lvl7pPr marL="2055813" indent="-344488">
              <a:defRPr sz="1600"/>
            </a:lvl7pPr>
            <a:lvl8pPr marL="2055813" indent="-344488">
              <a:defRPr sz="1600"/>
            </a:lvl8pPr>
            <a:lvl9pPr marL="2055813" indent="-344488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47534" y="2017713"/>
            <a:ext cx="3566160" cy="87788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47534" y="3065929"/>
            <a:ext cx="3566160" cy="321104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600"/>
            </a:lvl6pPr>
            <a:lvl7pPr marL="2055813" indent="-344488">
              <a:defRPr sz="1600"/>
            </a:lvl7pPr>
            <a:lvl8pPr marL="2055813" indent="-344488">
              <a:defRPr sz="1600"/>
            </a:lvl8pPr>
            <a:lvl9pPr marL="2055813" indent="-344488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BDA18ED0-40F2-434C-A848-B92581875164}" type="datetime4">
              <a:rPr lang="en-US" smtClean="0"/>
              <a:pPr/>
              <a:t>June 22, 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120588" y="188259"/>
            <a:ext cx="28956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1212028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5238974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212028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238974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1212028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5238974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5437F-F4F9-44A9-B4D3-9191CA04E889}" type="datetime4">
              <a:rPr lang="en-US" smtClean="0"/>
              <a:pPr/>
              <a:t>June 22, 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24E59-01D0-4537-B876-7E5EC75B028D}" type="datetime4">
              <a:rPr lang="en-US" smtClean="0"/>
              <a:pPr/>
              <a:t>June 22, 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24712"/>
            <a:ext cx="8915400" cy="914400"/>
          </a:xfrm>
          <a:solidFill>
            <a:schemeClr val="tx2"/>
          </a:solidFill>
        </p:spPr>
        <p:txBody>
          <a:bodyPr vert="horz" lIns="1188720" tIns="45720" rIns="274320" bIns="45720" rtlCol="0" anchor="ctr"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47534" y="2590800"/>
            <a:ext cx="3566160" cy="3686175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2000"/>
            </a:lvl6pPr>
            <a:lvl7pPr marL="2055813" indent="-344488">
              <a:defRPr sz="2000"/>
            </a:lvl7pPr>
            <a:lvl8pPr marL="2055813" indent="-344488">
              <a:defRPr sz="2000"/>
            </a:lvl8pPr>
            <a:lvl9pPr marL="2055813" indent="-344488"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0952" y="2039111"/>
            <a:ext cx="3566160" cy="4224528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274320" rIns="274320" bIns="27432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Font typeface="Wingdings 2" pitchFamily="18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655A2E49-18A1-40BC-BA5D-5A2EC8FDDF15}" type="datetime4">
              <a:rPr lang="en-US" smtClean="0"/>
              <a:pPr/>
              <a:t>June 22, 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123856"/>
            <a:ext cx="8913813" cy="914400"/>
          </a:xfrm>
          <a:prstGeom prst="rect">
            <a:avLst/>
          </a:prstGeom>
          <a:solidFill>
            <a:schemeClr val="tx2"/>
          </a:solidFill>
        </p:spPr>
        <p:txBody>
          <a:bodyPr vert="horz" lIns="1188720" tIns="45720" rIns="27432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4424" y="2595562"/>
            <a:ext cx="7610476" cy="36707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80094" y="18825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42120D2-3948-4F8F-BE5D-E7E7D97880B2}" type="datetime4">
              <a:rPr lang="en-US" smtClean="0"/>
              <a:pPr/>
              <a:t>June 22, 2011</a:t>
            </a:fld>
            <a:endParaRPr lang="en-US" dirty="0" err="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20588" y="188259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89894" y="6569075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1D72EBF8-7CF5-44B7-B2BF-E22DE4D0703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14400" y="0"/>
            <a:ext cx="7999413" cy="18288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914400" y="6675120"/>
            <a:ext cx="7999413" cy="18288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  <p:sldLayoutId id="2147483742" r:id="rId2"/>
    <p:sldLayoutId id="2147483743" r:id="rId3"/>
    <p:sldLayoutId id="2147483744" r:id="rId4"/>
    <p:sldLayoutId id="2147483745" r:id="rId5"/>
    <p:sldLayoutId id="2147483746" r:id="rId6"/>
    <p:sldLayoutId id="2147483747" r:id="rId7"/>
    <p:sldLayoutId id="2147483748" r:id="rId8"/>
    <p:sldLayoutId id="2147483749" r:id="rId9"/>
    <p:sldLayoutId id="2147483750" r:id="rId10"/>
    <p:sldLayoutId id="2147483751" r:id="rId11"/>
    <p:sldLayoutId id="2147483752" r:id="rId12"/>
    <p:sldLayoutId id="2147483753" r:id="rId13"/>
    <p:sldLayoutId id="2147483754" r:id="rId14"/>
    <p:sldLayoutId id="2147483755" r:id="rId15"/>
  </p:sldLayoutIdLst>
  <p:hf sldNum="0" hdr="0" ftr="0" dt="0"/>
  <p:txStyles>
    <p:titleStyle>
      <a:lvl1pPr marL="0" indent="0" algn="l" defTabSz="914400" rtl="0" eaLnBrk="1" latinLnBrk="0" hangingPunct="1">
        <a:spcBef>
          <a:spcPct val="0"/>
        </a:spcBef>
        <a:buNone/>
        <a:defRPr sz="36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accent1"/>
        </a:buClr>
        <a:buFont typeface="Wingdings 2" pitchFamily="18" charset="2"/>
        <a:buChar char="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Clr>
          <a:schemeClr val="accent1"/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Clr>
          <a:schemeClr val="accent1"/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055813" indent="-344488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398713" indent="-344488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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743200" indent="-344488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087688" indent="-344488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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UCF Computer Vision REU 2011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Jeffrey Loppert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45431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15712"/>
            <a:ext cx="8913813" cy="914400"/>
          </a:xfrm>
        </p:spPr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49020" y="1606131"/>
            <a:ext cx="8050593" cy="4801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 smtClean="0"/>
              <a:t>Palm Beach Gardens, FL </a:t>
            </a:r>
          </a:p>
          <a:p>
            <a:pPr marL="742950" lvl="1" indent="-285750">
              <a:buFont typeface="Arial"/>
              <a:buChar char="•"/>
            </a:pPr>
            <a:r>
              <a:rPr lang="en-US" dirty="0" smtClean="0"/>
              <a:t>~2 hours south of Melbourne </a:t>
            </a:r>
            <a:endParaRPr lang="en-US" dirty="0" smtClean="0"/>
          </a:p>
          <a:p>
            <a:pPr marL="285750" indent="-285750">
              <a:buFont typeface="Arial"/>
              <a:buChar char="•"/>
            </a:pPr>
            <a:endParaRPr lang="en-US" dirty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Computer </a:t>
            </a:r>
            <a:r>
              <a:rPr lang="en-US" dirty="0" smtClean="0"/>
              <a:t>Science Major &amp; Digital Media Minor @ UCF</a:t>
            </a:r>
          </a:p>
          <a:p>
            <a:pPr marL="285750" indent="-285750">
              <a:buFont typeface="Arial"/>
              <a:buChar char="•"/>
            </a:pPr>
            <a:endParaRPr lang="en-US" dirty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Rising Senior</a:t>
            </a:r>
          </a:p>
          <a:p>
            <a:pPr marL="742950" lvl="1" indent="-285750">
              <a:buFont typeface="Arial"/>
              <a:buChar char="•"/>
            </a:pPr>
            <a:r>
              <a:rPr lang="en-US" dirty="0" smtClean="0"/>
              <a:t>May need 5</a:t>
            </a:r>
            <a:r>
              <a:rPr lang="en-US" baseline="30000" dirty="0" smtClean="0"/>
              <a:t>th</a:t>
            </a:r>
            <a:r>
              <a:rPr lang="en-US" dirty="0" smtClean="0"/>
              <a:t> </a:t>
            </a:r>
            <a:r>
              <a:rPr lang="en-US" dirty="0" smtClean="0"/>
              <a:t>year to </a:t>
            </a:r>
            <a:r>
              <a:rPr lang="en-US" dirty="0" smtClean="0"/>
              <a:t>graduate</a:t>
            </a:r>
          </a:p>
          <a:p>
            <a:pPr marL="1200150" lvl="2" indent="-285750">
              <a:buFont typeface="Arial"/>
              <a:buChar char="•"/>
            </a:pPr>
            <a:r>
              <a:rPr lang="en-US" dirty="0" smtClean="0"/>
              <a:t>Transferred &amp; changed majors</a:t>
            </a:r>
            <a:endParaRPr lang="en-US" dirty="0" smtClean="0"/>
          </a:p>
          <a:p>
            <a:pPr marL="285750" indent="-285750">
              <a:buFont typeface="Arial"/>
              <a:buChar char="•"/>
            </a:pPr>
            <a:endParaRPr lang="en-US" dirty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Interested in </a:t>
            </a:r>
            <a:r>
              <a:rPr lang="en-US" dirty="0" smtClean="0"/>
              <a:t>Graduate </a:t>
            </a:r>
            <a:r>
              <a:rPr lang="en-US" dirty="0"/>
              <a:t>S</a:t>
            </a:r>
            <a:r>
              <a:rPr lang="en-US" dirty="0" smtClean="0"/>
              <a:t>chool</a:t>
            </a:r>
          </a:p>
          <a:p>
            <a:pPr marL="742950" lvl="1" indent="-285750">
              <a:buFont typeface="Arial"/>
              <a:buChar char="•"/>
            </a:pPr>
            <a:r>
              <a:rPr lang="en-US" dirty="0" smtClean="0"/>
              <a:t>Undecided if MS or PhD</a:t>
            </a:r>
          </a:p>
          <a:p>
            <a:pPr marL="742950" lvl="1" indent="-285750">
              <a:buFont typeface="Arial"/>
              <a:buChar char="•"/>
            </a:pPr>
            <a:endParaRPr lang="en-US" dirty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Extracurricular involvement  </a:t>
            </a:r>
            <a:endParaRPr lang="en-US" dirty="0"/>
          </a:p>
          <a:p>
            <a:pPr marL="742950" lvl="1" indent="-285750">
              <a:buFont typeface="Arial"/>
              <a:buChar char="•"/>
            </a:pPr>
            <a:r>
              <a:rPr lang="en-US" dirty="0" smtClean="0"/>
              <a:t>ACM - President</a:t>
            </a:r>
          </a:p>
          <a:p>
            <a:pPr marL="742950" lvl="1" indent="-285750">
              <a:buFont typeface="Arial"/>
              <a:buChar char="•"/>
            </a:pPr>
            <a:r>
              <a:rPr lang="en-US" dirty="0" smtClean="0"/>
              <a:t>IEEE</a:t>
            </a:r>
          </a:p>
          <a:p>
            <a:pPr marL="742950" lvl="1" indent="-285750">
              <a:buFont typeface="Arial"/>
              <a:buChar char="•"/>
            </a:pPr>
            <a:r>
              <a:rPr lang="en-US" dirty="0" smtClean="0"/>
              <a:t>Student </a:t>
            </a:r>
            <a:r>
              <a:rPr lang="en-US" dirty="0" smtClean="0"/>
              <a:t>Academic </a:t>
            </a:r>
            <a:r>
              <a:rPr lang="en-US" dirty="0" smtClean="0"/>
              <a:t>Resource Center (SARC) – CS</a:t>
            </a:r>
            <a:r>
              <a:rPr lang="en-US" dirty="0" smtClean="0"/>
              <a:t> </a:t>
            </a:r>
            <a:r>
              <a:rPr lang="en-US" dirty="0" smtClean="0"/>
              <a:t>Tutor</a:t>
            </a:r>
            <a:endParaRPr lang="en-US" dirty="0" smtClean="0"/>
          </a:p>
          <a:p>
            <a:pPr marL="285750" indent="-285750">
              <a:buFont typeface="Arial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09033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15712"/>
            <a:ext cx="8913813" cy="914400"/>
          </a:xfrm>
        </p:spPr>
        <p:txBody>
          <a:bodyPr/>
          <a:lstStyle/>
          <a:p>
            <a:r>
              <a:rPr lang="en-US" dirty="0" smtClean="0"/>
              <a:t>REU Project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49020" y="1606131"/>
            <a:ext cx="8050593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 smtClean="0"/>
              <a:t>Previously</a:t>
            </a:r>
          </a:p>
          <a:p>
            <a:pPr marL="285750" indent="-285750">
              <a:buFont typeface="Arial"/>
              <a:buChar char="•"/>
            </a:pPr>
            <a:endParaRPr lang="en-US" dirty="0" smtClean="0"/>
          </a:p>
          <a:p>
            <a:pPr marL="742950" lvl="1" indent="-285750">
              <a:buFont typeface="Arial"/>
              <a:buChar char="•"/>
            </a:pPr>
            <a:r>
              <a:rPr lang="en-US" dirty="0" smtClean="0"/>
              <a:t>Armed Person Detection</a:t>
            </a:r>
            <a:r>
              <a:rPr lang="en-US" dirty="0"/>
              <a:t> </a:t>
            </a:r>
            <a:r>
              <a:rPr lang="en-US" dirty="0" smtClean="0"/>
              <a:t>in single images</a:t>
            </a:r>
            <a:endParaRPr lang="en-US" dirty="0"/>
          </a:p>
          <a:p>
            <a:pPr marL="742950" lvl="1" indent="-285750">
              <a:buFont typeface="Arial"/>
              <a:buChar char="•"/>
            </a:pPr>
            <a:endParaRPr lang="en-US" dirty="0" smtClean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Currently</a:t>
            </a:r>
          </a:p>
          <a:p>
            <a:pPr marL="285750" indent="-285750">
              <a:buFont typeface="Arial"/>
              <a:buChar char="•"/>
            </a:pPr>
            <a:endParaRPr lang="en-US" dirty="0" smtClean="0"/>
          </a:p>
          <a:p>
            <a:pPr marL="742950" lvl="1" indent="-285750">
              <a:buFont typeface="Arial"/>
              <a:buChar char="•"/>
            </a:pPr>
            <a:r>
              <a:rPr lang="en-US" dirty="0" smtClean="0"/>
              <a:t>Human Action Recognition in video sequences</a:t>
            </a:r>
          </a:p>
          <a:p>
            <a:pPr marL="742950" lvl="1" indent="-285750">
              <a:buFont typeface="Arial"/>
              <a:buChar char="•"/>
            </a:pPr>
            <a:endParaRPr lang="en-US" dirty="0" smtClean="0"/>
          </a:p>
          <a:p>
            <a:pPr marL="1200150" lvl="2" indent="-285750">
              <a:buFont typeface="Arial"/>
              <a:buChar char="•"/>
            </a:pPr>
            <a:r>
              <a:rPr lang="en-US" dirty="0" smtClean="0"/>
              <a:t>Use object detection method over series of frames</a:t>
            </a:r>
          </a:p>
          <a:p>
            <a:pPr marL="1200150" lvl="2" indent="-285750">
              <a:buFont typeface="Arial"/>
              <a:buChar char="•"/>
            </a:pPr>
            <a:endParaRPr lang="en-US" dirty="0" smtClean="0"/>
          </a:p>
          <a:p>
            <a:pPr marL="1200150" lvl="2" indent="-285750">
              <a:buFont typeface="Arial"/>
              <a:buChar char="•"/>
            </a:pPr>
            <a:r>
              <a:rPr lang="en-US" dirty="0" smtClean="0"/>
              <a:t>From detections form a model to represent each action</a:t>
            </a:r>
          </a:p>
          <a:p>
            <a:pPr marL="1200150" lvl="2" indent="-285750">
              <a:buFont typeface="Arial"/>
              <a:buChar char="•"/>
            </a:pPr>
            <a:endParaRPr lang="en-US" dirty="0" smtClean="0"/>
          </a:p>
          <a:p>
            <a:pPr marL="1200150" lvl="2" indent="-285750">
              <a:buFont typeface="Arial"/>
              <a:buChar char="•"/>
            </a:pPr>
            <a:r>
              <a:rPr lang="en-US" dirty="0" smtClean="0"/>
              <a:t>Use model as a classifier for action recognition</a:t>
            </a:r>
          </a:p>
        </p:txBody>
      </p:sp>
    </p:spTree>
    <p:extLst>
      <p:ext uri="{BB962C8B-B14F-4D97-AF65-F5344CB8AC3E}">
        <p14:creationId xmlns:p14="http://schemas.microsoft.com/office/powerpoint/2010/main" val="1569086443"/>
      </p:ext>
    </p:extLst>
  </p:cSld>
  <p:clrMapOvr>
    <a:masterClrMapping/>
  </p:clrMapOvr>
</p:sld>
</file>

<file path=ppt/theme/theme1.xml><?xml version="1.0" encoding="utf-8"?>
<a:theme xmlns:a="http://schemas.openxmlformats.org/drawingml/2006/main" name="Perception">
  <a:themeElements>
    <a:clrScheme name="Perception">
      <a:dk1>
        <a:sysClr val="windowText" lastClr="000000"/>
      </a:dk1>
      <a:lt1>
        <a:sysClr val="window" lastClr="FFFFFF"/>
      </a:lt1>
      <a:dk2>
        <a:srgbClr val="333333"/>
      </a:dk2>
      <a:lt2>
        <a:srgbClr val="BBC0AC"/>
      </a:lt2>
      <a:accent1>
        <a:srgbClr val="A2C816"/>
      </a:accent1>
      <a:accent2>
        <a:srgbClr val="E07602"/>
      </a:accent2>
      <a:accent3>
        <a:srgbClr val="E4C402"/>
      </a:accent3>
      <a:accent4>
        <a:srgbClr val="7DC1EF"/>
      </a:accent4>
      <a:accent5>
        <a:srgbClr val="21449B"/>
      </a:accent5>
      <a:accent6>
        <a:srgbClr val="A2B170"/>
      </a:accent6>
      <a:hlink>
        <a:srgbClr val="8DA440"/>
      </a:hlink>
      <a:folHlink>
        <a:srgbClr val="4C4F3F"/>
      </a:folHlink>
    </a:clrScheme>
    <a:fontScheme name="Perception">
      <a:majorFont>
        <a:latin typeface="Century Gothic"/>
        <a:ea typeface=""/>
        <a:cs typeface=""/>
        <a:font script="Jpan" typeface="メイリオ"/>
        <a:font script="Hans" typeface="宋体"/>
        <a:font script="Hant" typeface="新細明體"/>
      </a:majorFont>
      <a:minorFont>
        <a:latin typeface="Century Gothic"/>
        <a:ea typeface=""/>
        <a:cs typeface=""/>
        <a:font script="Jpan" typeface="メイリオ"/>
        <a:font script="Hans" typeface="宋体"/>
        <a:font script="Hant" typeface="新細明體"/>
      </a:minorFont>
    </a:fontScheme>
    <a:fmtScheme name="Perception">
      <a:fillStyleLst>
        <a:solidFill>
          <a:schemeClr val="phClr"/>
        </a:solidFill>
        <a:solidFill>
          <a:schemeClr val="phClr">
            <a:shade val="90000"/>
          </a:schemeClr>
        </a:solidFill>
        <a:solidFill>
          <a:schemeClr val="phClr">
            <a:shade val="80000"/>
          </a:schemeClr>
        </a:soli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>
              <a:alpha val="8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bliqueTopRight"/>
            <a:lightRig rig="threePt" dir="tl"/>
          </a:scene3d>
          <a:sp3d>
            <a:bevelT w="25400" h="25400"/>
          </a:sp3d>
        </a:effectStyle>
        <a:effectStyle>
          <a:effectLst/>
          <a:scene3d>
            <a:camera prst="perspectiveFront" fov="4200000"/>
            <a:lightRig rig="balanced" dir="tl">
              <a:rot lat="0" lon="0" rev="18600000"/>
            </a:lightRig>
          </a:scene3d>
          <a:sp3d prstMaterial="metal">
            <a:bevelT w="63500" h="50800" prst="angle"/>
          </a:sp3d>
        </a:effectStyle>
      </a:effectStyleLst>
      <a:bgFillStyleLst>
        <a:solidFill>
          <a:schemeClr val="phClr">
            <a:tint val="90000"/>
          </a:schemeClr>
        </a:solidFill>
        <a:solidFill>
          <a:schemeClr val="phClr">
            <a:tint val="50000"/>
          </a:schemeClr>
        </a:solidFill>
        <a:solidFill>
          <a:schemeClr val="phClr">
            <a:shade val="60000"/>
          </a:schemeClr>
        </a:soli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Perception.thmx</Template>
  <TotalTime>97</TotalTime>
  <Words>106</Words>
  <Application>Microsoft Macintosh PowerPoint</Application>
  <PresentationFormat>On-screen Show (4:3)</PresentationFormat>
  <Paragraphs>33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Perception</vt:lpstr>
      <vt:lpstr>UCF Computer Vision REU 2011</vt:lpstr>
      <vt:lpstr>Introduction</vt:lpstr>
      <vt:lpstr>REU Project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Week 1</dc:title>
  <dc:creator>Jeffrey Loppert</dc:creator>
  <cp:lastModifiedBy>Jeffrey Loppert</cp:lastModifiedBy>
  <cp:revision>17</cp:revision>
  <dcterms:created xsi:type="dcterms:W3CDTF">2011-05-20T13:39:59Z</dcterms:created>
  <dcterms:modified xsi:type="dcterms:W3CDTF">2011-06-22T12:55:45Z</dcterms:modified>
</cp:coreProperties>
</file>