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2983DA4-3B24-449B-95CA-514EB7E30A99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May 20,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May 20,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May 20,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May 20,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BCCA7B5-8BC9-491C-A887-7C3E7ED947D8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DA18ED0-40F2-434C-A848-B92581875164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655A2E49-18A1-40BC-BA5D-5A2EC8FDDF15}" type="datetime4">
              <a:rPr lang="en-US" smtClean="0"/>
              <a:pPr/>
              <a:t>May 20,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May 20,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sldNum="0"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 1: 5/16 – 5/20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Loppert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4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021" y="1606131"/>
            <a:ext cx="696857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Computer Science Major &amp; Digital Media Minor @ UCF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Born in California</a:t>
            </a:r>
            <a:endParaRPr lang="en-US" dirty="0"/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Two middle names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Roommate and I have siblings with the same name</a:t>
            </a:r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Transferred </a:t>
            </a:r>
            <a:r>
              <a:rPr lang="en-US" dirty="0"/>
              <a:t>Architectural Engineering Major @ </a:t>
            </a:r>
            <a:r>
              <a:rPr lang="en-US" dirty="0" smtClean="0"/>
              <a:t>UM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Won </a:t>
            </a:r>
            <a:r>
              <a:rPr lang="en-US" dirty="0" err="1" smtClean="0"/>
              <a:t>Audley</a:t>
            </a:r>
            <a:r>
              <a:rPr lang="en-US" dirty="0" smtClean="0"/>
              <a:t> Webster Award at UM (“Best Freshman Essay”)</a:t>
            </a:r>
            <a:endParaRPr lang="en-US" dirty="0"/>
          </a:p>
          <a:p>
            <a:pPr lvl="1"/>
            <a:endParaRPr lang="en-US" dirty="0"/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0903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Lucas-</a:t>
            </a:r>
            <a:r>
              <a:rPr lang="en-US" dirty="0" err="1" smtClean="0"/>
              <a:t>Kanade</a:t>
            </a:r>
            <a:r>
              <a:rPr lang="en-US" dirty="0" smtClean="0"/>
              <a:t> Optical Flow</a:t>
            </a:r>
            <a:endParaRPr lang="en-US" dirty="0"/>
          </a:p>
        </p:txBody>
      </p:sp>
      <p:pic>
        <p:nvPicPr>
          <p:cNvPr id="3" name="Picture 2" descr="spher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88" y="2052370"/>
            <a:ext cx="2540000" cy="2540000"/>
          </a:xfrm>
          <a:prstGeom prst="rect">
            <a:avLst/>
          </a:prstGeom>
        </p:spPr>
      </p:pic>
      <p:pic>
        <p:nvPicPr>
          <p:cNvPr id="4" name="Picture 3" descr="spher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190" y="2052370"/>
            <a:ext cx="2540000" cy="2540000"/>
          </a:xfrm>
          <a:prstGeom prst="rect">
            <a:avLst/>
          </a:prstGeom>
        </p:spPr>
      </p:pic>
      <p:pic>
        <p:nvPicPr>
          <p:cNvPr id="6" name="Picture 5" descr="sphere3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801" y="2052370"/>
            <a:ext cx="2548012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56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Canny Edge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65156" y="1323919"/>
            <a:ext cx="6270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Sigma = 1, Upper Threshold = 175, Lower Threshold = 25</a:t>
            </a:r>
            <a:endParaRPr lang="en-US" dirty="0"/>
          </a:p>
        </p:txBody>
      </p:sp>
      <p:pic>
        <p:nvPicPr>
          <p:cNvPr id="6" name="Picture 5" descr="cannyFina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4275135"/>
            <a:ext cx="2279812" cy="2279812"/>
          </a:xfrm>
          <a:prstGeom prst="rect">
            <a:avLst/>
          </a:prstGeom>
        </p:spPr>
      </p:pic>
      <p:pic>
        <p:nvPicPr>
          <p:cNvPr id="7" name="Picture 6" descr="cannyMagnitud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1722340"/>
            <a:ext cx="2279812" cy="2279812"/>
          </a:xfrm>
          <a:prstGeom prst="rect">
            <a:avLst/>
          </a:prstGeom>
        </p:spPr>
      </p:pic>
      <p:pic>
        <p:nvPicPr>
          <p:cNvPr id="8" name="Picture 7" descr="cannyPea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101" y="1722340"/>
            <a:ext cx="2279888" cy="2279888"/>
          </a:xfrm>
          <a:prstGeom prst="rect">
            <a:avLst/>
          </a:prstGeom>
        </p:spPr>
      </p:pic>
      <p:pic>
        <p:nvPicPr>
          <p:cNvPr id="9" name="Picture 8" descr="ches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44" y="1722340"/>
            <a:ext cx="2279812" cy="227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1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Canny Edge Detection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65156" y="1323919"/>
            <a:ext cx="6270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Sigma = 3, Upper Threshold = 175, Lower Threshold = 25</a:t>
            </a:r>
            <a:endParaRPr lang="en-US" dirty="0"/>
          </a:p>
        </p:txBody>
      </p:sp>
      <p:pic>
        <p:nvPicPr>
          <p:cNvPr id="6" name="Picture 5" descr="cannyFina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4275135"/>
            <a:ext cx="2279812" cy="2279812"/>
          </a:xfrm>
          <a:prstGeom prst="rect">
            <a:avLst/>
          </a:prstGeom>
        </p:spPr>
      </p:pic>
      <p:pic>
        <p:nvPicPr>
          <p:cNvPr id="7" name="Picture 6" descr="cannyMagnitud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1722340"/>
            <a:ext cx="2279812" cy="2279812"/>
          </a:xfrm>
          <a:prstGeom prst="rect">
            <a:avLst/>
          </a:prstGeom>
        </p:spPr>
      </p:pic>
      <p:pic>
        <p:nvPicPr>
          <p:cNvPr id="8" name="Picture 7" descr="cannyPea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101" y="1722340"/>
            <a:ext cx="2279888" cy="2279888"/>
          </a:xfrm>
          <a:prstGeom prst="rect">
            <a:avLst/>
          </a:prstGeom>
        </p:spPr>
      </p:pic>
      <p:pic>
        <p:nvPicPr>
          <p:cNvPr id="9" name="Picture 8" descr="ches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44" y="1722340"/>
            <a:ext cx="2279812" cy="2279812"/>
          </a:xfrm>
          <a:prstGeom prst="rect">
            <a:avLst/>
          </a:prstGeom>
        </p:spPr>
      </p:pic>
      <p:pic>
        <p:nvPicPr>
          <p:cNvPr id="3" name="Picture 2" descr="cannyFina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4275135"/>
            <a:ext cx="2279812" cy="2279812"/>
          </a:xfrm>
          <a:prstGeom prst="rect">
            <a:avLst/>
          </a:prstGeom>
        </p:spPr>
      </p:pic>
      <p:pic>
        <p:nvPicPr>
          <p:cNvPr id="5" name="Picture 4" descr="cannyMagnitude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450" y="1722340"/>
            <a:ext cx="2279812" cy="2279812"/>
          </a:xfrm>
          <a:prstGeom prst="rect">
            <a:avLst/>
          </a:prstGeom>
        </p:spPr>
      </p:pic>
      <p:pic>
        <p:nvPicPr>
          <p:cNvPr id="10" name="Picture 9" descr="cannyPeak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101" y="1722340"/>
            <a:ext cx="2279888" cy="227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74352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67</TotalTime>
  <Words>93</Words>
  <Application>Microsoft Macintosh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Perception</vt:lpstr>
      <vt:lpstr>Week 1: 5/16 – 5/20 </vt:lpstr>
      <vt:lpstr>Introduction</vt:lpstr>
      <vt:lpstr>Lucas-Kanade Optical Flow</vt:lpstr>
      <vt:lpstr>Canny Edge Detection</vt:lpstr>
      <vt:lpstr>Canny Edge Detection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</dc:title>
  <dc:creator>Jeffrey Loppert</dc:creator>
  <cp:lastModifiedBy>Jeffrey Loppert</cp:lastModifiedBy>
  <cp:revision>13</cp:revision>
  <dcterms:created xsi:type="dcterms:W3CDTF">2011-05-20T13:39:59Z</dcterms:created>
  <dcterms:modified xsi:type="dcterms:W3CDTF">2011-05-20T14:49:29Z</dcterms:modified>
</cp:coreProperties>
</file>