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2983DA4-3B24-449B-95CA-514EB7E30A99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May 27,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42120D2-3948-4F8F-BE5D-E7E7D97880B2}" type="datetime4">
              <a:rPr lang="en-US" smtClean="0"/>
              <a:pPr/>
              <a:t>May 27,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42120D2-3948-4F8F-BE5D-E7E7D97880B2}" type="datetime4">
              <a:rPr lang="en-US" smtClean="0"/>
              <a:pPr/>
              <a:t>May 27,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May 27,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BCCA7B5-8BC9-491C-A887-7C3E7ED947D8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DA18ED0-40F2-434C-A848-B92581875164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55A2E49-18A1-40BC-BA5D-5A2EC8FDDF15}" type="datetime4">
              <a:rPr lang="en-US" smtClean="0"/>
              <a:pPr/>
              <a:t>May 27,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May 27,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2: 5/23 – 5/27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Loppert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4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Assignment 3</a:t>
            </a:r>
            <a:endParaRPr lang="en-US" dirty="0"/>
          </a:p>
        </p:txBody>
      </p:sp>
      <p:pic>
        <p:nvPicPr>
          <p:cNvPr id="5" name="Picture 4" descr="clip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3" y="1709557"/>
            <a:ext cx="3959710" cy="2969783"/>
          </a:xfrm>
          <a:prstGeom prst="rect">
            <a:avLst/>
          </a:prstGeom>
        </p:spPr>
      </p:pic>
      <p:pic>
        <p:nvPicPr>
          <p:cNvPr id="6" name="Picture 5" descr="clip_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52" y="1699636"/>
            <a:ext cx="3972939" cy="2979704"/>
          </a:xfrm>
          <a:prstGeom prst="rect">
            <a:avLst/>
          </a:prstGeom>
        </p:spPr>
      </p:pic>
      <p:pic>
        <p:nvPicPr>
          <p:cNvPr id="7" name="Picture 6" descr="clip_0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8" y="4098245"/>
            <a:ext cx="3679674" cy="2759755"/>
          </a:xfrm>
          <a:prstGeom prst="rect">
            <a:avLst/>
          </a:prstGeom>
        </p:spPr>
      </p:pic>
      <p:pic>
        <p:nvPicPr>
          <p:cNvPr id="8" name="Picture 7" descr="clip_0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61" y="4107673"/>
            <a:ext cx="3874430" cy="2905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7503" y="1392056"/>
            <a:ext cx="84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0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Assignment 4</a:t>
            </a:r>
            <a:endParaRPr lang="en-US" dirty="0"/>
          </a:p>
        </p:txBody>
      </p:sp>
      <p:pic>
        <p:nvPicPr>
          <p:cNvPr id="3" name="Picture 2" descr="final0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674"/>
            <a:ext cx="4751251" cy="3563438"/>
          </a:xfrm>
          <a:prstGeom prst="rect">
            <a:avLst/>
          </a:prstGeom>
        </p:spPr>
      </p:pic>
      <p:pic>
        <p:nvPicPr>
          <p:cNvPr id="4" name="Picture 3" descr="final00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44" y="1564674"/>
            <a:ext cx="4650715" cy="34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0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010" y="1477147"/>
            <a:ext cx="66225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Am I - GMST </a:t>
            </a:r>
            <a:endParaRPr lang="en-US" dirty="0"/>
          </a:p>
          <a:p>
            <a:r>
              <a:rPr lang="en-US" dirty="0" smtClean="0"/>
              <a:t>	C++ implementation of current </a:t>
            </a:r>
            <a:r>
              <a:rPr lang="en-US" dirty="0" err="1" smtClean="0"/>
              <a:t>MatLab</a:t>
            </a:r>
            <a:r>
              <a:rPr lang="en-US" dirty="0"/>
              <a:t> a</a:t>
            </a:r>
            <a:r>
              <a:rPr lang="en-US" dirty="0" smtClean="0"/>
              <a:t>lgorithm</a:t>
            </a:r>
          </a:p>
          <a:p>
            <a:r>
              <a:rPr lang="en-US" dirty="0"/>
              <a:t>	</a:t>
            </a:r>
            <a:r>
              <a:rPr lang="en-US" dirty="0" smtClean="0"/>
              <a:t>C++ implementation of experimental algorithm</a:t>
            </a:r>
          </a:p>
          <a:p>
            <a:endParaRPr lang="en-US" dirty="0"/>
          </a:p>
          <a:p>
            <a:r>
              <a:rPr lang="en-US" dirty="0" smtClean="0"/>
              <a:t>Crowd Detection</a:t>
            </a:r>
          </a:p>
          <a:p>
            <a:endParaRPr lang="en-US" dirty="0"/>
          </a:p>
          <a:p>
            <a:r>
              <a:rPr lang="en-US" dirty="0" smtClean="0"/>
              <a:t>Armed Person </a:t>
            </a:r>
            <a:r>
              <a:rPr lang="en-US" dirty="0" smtClean="0"/>
              <a:t>Detection</a:t>
            </a:r>
          </a:p>
          <a:p>
            <a:endParaRPr lang="en-US" dirty="0"/>
          </a:p>
          <a:p>
            <a:r>
              <a:rPr lang="en-US" dirty="0" smtClean="0"/>
              <a:t>Face Recognition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89922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207</TotalTime>
  <Words>25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Perception</vt:lpstr>
      <vt:lpstr>Week 2: 5/23 – 5/27 </vt:lpstr>
      <vt:lpstr>Assignment 3</vt:lpstr>
      <vt:lpstr>Assignment 4</vt:lpstr>
      <vt:lpstr>Projects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Jeffrey Loppert</dc:creator>
  <cp:lastModifiedBy>Jeffrey Loppert</cp:lastModifiedBy>
  <cp:revision>21</cp:revision>
  <dcterms:created xsi:type="dcterms:W3CDTF">2011-05-20T13:39:59Z</dcterms:created>
  <dcterms:modified xsi:type="dcterms:W3CDTF">2011-05-27T14:29:29Z</dcterms:modified>
</cp:coreProperties>
</file>