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0" r:id="rId1"/>
  </p:sldMasterIdLst>
  <p:sldIdLst>
    <p:sldId id="256" r:id="rId2"/>
    <p:sldId id="262" r:id="rId3"/>
    <p:sldId id="265" r:id="rId4"/>
    <p:sldId id="263" r:id="rId5"/>
    <p:sldId id="266" r:id="rId6"/>
    <p:sldId id="267" r:id="rId7"/>
    <p:sldId id="268" r:id="rId8"/>
    <p:sldId id="269" r:id="rId9"/>
    <p:sldId id="264" r:id="rId10"/>
    <p:sldId id="270" r:id="rId11"/>
    <p:sldId id="257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>
        <p:scale>
          <a:sx n="99" d="100"/>
          <a:sy n="99" d="100"/>
        </p:scale>
        <p:origin x="-296" y="-9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printerSettings" Target="printerSettings/printerSettings1.bin"/><Relationship Id="rId14" Type="http://schemas.openxmlformats.org/officeDocument/2006/relationships/presProps" Target="presProps.xml"/><Relationship Id="rId15" Type="http://schemas.openxmlformats.org/officeDocument/2006/relationships/viewProps" Target="viewProps.xml"/><Relationship Id="rId16" Type="http://schemas.openxmlformats.org/officeDocument/2006/relationships/theme" Target="theme/theme1.xml"/><Relationship Id="rId1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2157319"/>
            <a:ext cx="8915400" cy="877824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3034553"/>
            <a:ext cx="8001000" cy="3823447"/>
          </a:xfrm>
          <a:solidFill>
            <a:schemeClr val="bg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292608" tIns="91440" rIns="274320" bIns="91440" rtlCol="0" anchor="t" anchorCtr="0">
            <a:normAutofit/>
          </a:bodyPr>
          <a:lstStyle>
            <a:lvl1pPr marL="0" indent="0" algn="l" defTabSz="914400" rtl="0" eaLnBrk="1" latinLnBrk="0" hangingPunct="1">
              <a:spcBef>
                <a:spcPts val="2000"/>
              </a:spcBef>
              <a:buClr>
                <a:schemeClr val="accent1"/>
              </a:buClr>
              <a:buFont typeface="Wingdings 2" pitchFamily="18" charset="2"/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5ECD5-515E-4817-8A06-1D2ED2C83850}" type="datetime4">
              <a:rPr lang="en-US" smtClean="0"/>
              <a:pPr/>
              <a:t>June 10, 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2EBF8-7CF5-44B7-B2BF-E22DE4D0703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124712"/>
            <a:ext cx="8915400" cy="914400"/>
          </a:xfrm>
          <a:solidFill>
            <a:schemeClr val="tx2"/>
          </a:solidFill>
        </p:spPr>
        <p:txBody>
          <a:bodyPr vert="horz" lIns="1188720" tIns="45720" rIns="274320" bIns="45720" rtlCol="0" anchor="ctr">
            <a:normAutofit/>
          </a:bodyPr>
          <a:lstStyle>
            <a:lvl1pPr marL="0" indent="0" algn="l" defTabSz="9144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487987" y="2048256"/>
            <a:ext cx="3427413" cy="4206240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2039112"/>
            <a:ext cx="4572000" cy="4224528"/>
          </a:xfrm>
          <a:solidFill>
            <a:schemeClr val="bg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292608" tIns="274320" rIns="274320" bIns="274320" rtlCol="0" anchor="t" anchorCtr="0">
            <a:normAutofit/>
          </a:bodyPr>
          <a:lstStyle>
            <a:lvl1pPr marL="0" indent="0"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l" defTabSz="914400" rtl="0" eaLnBrk="1" latinLnBrk="0" hangingPunct="1">
              <a:spcBef>
                <a:spcPts val="2000"/>
              </a:spcBef>
              <a:buClr>
                <a:schemeClr val="accent1"/>
              </a:buClr>
              <a:buFont typeface="Wingdings 2" pitchFamily="18" charset="2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580094" y="188259"/>
            <a:ext cx="2133600" cy="365125"/>
          </a:xfrm>
        </p:spPr>
        <p:txBody>
          <a:bodyPr/>
          <a:lstStyle/>
          <a:p>
            <a:fld id="{52983DA4-3B24-449B-95CA-514EB7E30A99}" type="datetime4">
              <a:rPr lang="en-US" smtClean="0"/>
              <a:pPr/>
              <a:t>June 10, 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2EBF8-7CF5-44B7-B2BF-E22DE4D0703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above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4114800"/>
            <a:ext cx="8915400" cy="877824"/>
          </a:xfrm>
        </p:spPr>
        <p:txBody>
          <a:bodyPr tIns="137160" bIns="137160" anchor="b" anchorCtr="0">
            <a:normAutofit/>
          </a:bodyPr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5002305"/>
            <a:ext cx="8001000" cy="1855695"/>
          </a:xfrm>
          <a:solidFill>
            <a:schemeClr val="bg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92608" tIns="137160" rIns="274320" bIns="137160" rtlCol="0" anchor="t" anchorCtr="0">
            <a:normAutofit/>
          </a:bodyPr>
          <a:lstStyle>
            <a:lvl1pPr marL="0" indent="0" algn="l" defTabSz="914400" rtl="0" eaLnBrk="1" latinLnBrk="0" hangingPunct="1">
              <a:spcBef>
                <a:spcPts val="300"/>
              </a:spcBef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2120D2-3948-4F8F-BE5D-E7E7D97880B2}" type="datetime4">
              <a:rPr lang="en-US" smtClean="0"/>
              <a:pPr/>
              <a:t>June 10, 2011</a:t>
            </a:fld>
            <a:endParaRPr lang="en-US" dirty="0" err="1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927100" y="1129553"/>
            <a:ext cx="7988300" cy="2980944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</p:spTree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Pictures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4114800"/>
            <a:ext cx="8915400" cy="877824"/>
          </a:xfrm>
        </p:spPr>
        <p:txBody>
          <a:bodyPr tIns="137160" bIns="137160" anchor="b" anchorCtr="0">
            <a:normAutofit/>
          </a:bodyPr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5002305"/>
            <a:ext cx="8001000" cy="1855695"/>
          </a:xfrm>
          <a:solidFill>
            <a:schemeClr val="bg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92608" tIns="137160" rIns="274320" bIns="137160" rtlCol="0" anchor="t" anchorCtr="0">
            <a:normAutofit/>
          </a:bodyPr>
          <a:lstStyle>
            <a:lvl1pPr marL="0" indent="0" algn="l" defTabSz="914400" rtl="0" eaLnBrk="1" latinLnBrk="0" hangingPunct="1">
              <a:spcBef>
                <a:spcPts val="300"/>
              </a:spcBef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80094" y="188259"/>
            <a:ext cx="2133600" cy="365125"/>
          </a:xfrm>
        </p:spPr>
        <p:txBody>
          <a:bodyPr/>
          <a:lstStyle/>
          <a:p>
            <a:fld id="{942120D2-3948-4F8F-BE5D-E7E7D97880B2}" type="datetime4">
              <a:rPr lang="en-US" smtClean="0"/>
              <a:pPr/>
              <a:t>June 10, 2011</a:t>
            </a:fld>
            <a:endParaRPr lang="en-US" dirty="0" err="1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927100" y="1129553"/>
            <a:ext cx="3986784" cy="2980944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7" name="Picture Placeholder 8"/>
          <p:cNvSpPr>
            <a:spLocks noGrp="1"/>
          </p:cNvSpPr>
          <p:nvPr>
            <p:ph type="pic" sz="quarter" idx="14"/>
          </p:nvPr>
        </p:nvSpPr>
        <p:spPr>
          <a:xfrm>
            <a:off x="4928616" y="1129553"/>
            <a:ext cx="3986784" cy="2980944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</p:spTree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s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4114800"/>
            <a:ext cx="8915400" cy="877824"/>
          </a:xfrm>
        </p:spPr>
        <p:txBody>
          <a:bodyPr tIns="137160" bIns="137160" anchor="b" anchorCtr="0">
            <a:normAutofit/>
          </a:bodyPr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5002305"/>
            <a:ext cx="8001000" cy="1855695"/>
          </a:xfrm>
          <a:solidFill>
            <a:schemeClr val="bg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92608" tIns="137160" rIns="274320" bIns="137160" rtlCol="0" anchor="t" anchorCtr="0">
            <a:normAutofit/>
          </a:bodyPr>
          <a:lstStyle>
            <a:lvl1pPr marL="0" indent="0" algn="l" defTabSz="914400" rtl="0" eaLnBrk="1" latinLnBrk="0" hangingPunct="1">
              <a:spcBef>
                <a:spcPts val="300"/>
              </a:spcBef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80094" y="188259"/>
            <a:ext cx="2133600" cy="365125"/>
          </a:xfrm>
        </p:spPr>
        <p:txBody>
          <a:bodyPr/>
          <a:lstStyle/>
          <a:p>
            <a:fld id="{942120D2-3948-4F8F-BE5D-E7E7D97880B2}" type="datetime4">
              <a:rPr lang="en-US" smtClean="0"/>
              <a:pPr/>
              <a:t>June 10, 2011</a:t>
            </a:fld>
            <a:endParaRPr lang="en-US" dirty="0" err="1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927100" y="1129553"/>
            <a:ext cx="6601968" cy="2980944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7" name="Picture Placeholder 8"/>
          <p:cNvSpPr>
            <a:spLocks noGrp="1"/>
          </p:cNvSpPr>
          <p:nvPr>
            <p:ph type="pic" sz="quarter" idx="14"/>
          </p:nvPr>
        </p:nvSpPr>
        <p:spPr>
          <a:xfrm>
            <a:off x="7543800" y="1129553"/>
            <a:ext cx="1371600" cy="1481328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8" name="Picture Placeholder 8"/>
          <p:cNvSpPr>
            <a:spLocks noGrp="1"/>
          </p:cNvSpPr>
          <p:nvPr>
            <p:ph type="pic" sz="quarter" idx="15"/>
          </p:nvPr>
        </p:nvSpPr>
        <p:spPr>
          <a:xfrm>
            <a:off x="7543800" y="2629169"/>
            <a:ext cx="1371600" cy="1481328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</p:spTree>
  </p:cSld>
  <p:clrMapOvr>
    <a:masterClrMapping/>
  </p:clrMapOvr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5B59F4-DDCB-41FF-83F5-A48440F36FA7}" type="datetime4">
              <a:rPr lang="en-US" smtClean="0"/>
              <a:pPr/>
              <a:t>June 10, 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2EBF8-7CF5-44B7-B2BF-E22DE4D0703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Freeform 6"/>
          <p:cNvSpPr/>
          <p:nvPr userDrawn="1"/>
        </p:nvSpPr>
        <p:spPr>
          <a:xfrm>
            <a:off x="0" y="5457825"/>
            <a:ext cx="7239000" cy="140017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1"/>
              </a:gs>
              <a:gs pos="52000">
                <a:schemeClr val="accent1">
                  <a:lumMod val="40000"/>
                  <a:lumOff val="60000"/>
                </a:schemeClr>
              </a:gs>
              <a:gs pos="66000">
                <a:schemeClr val="accent1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 userDrawn="1"/>
        </p:nvSpPr>
        <p:spPr>
          <a:xfrm>
            <a:off x="1807389" y="6148043"/>
            <a:ext cx="7338991" cy="711996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3"/>
              </a:gs>
              <a:gs pos="40000">
                <a:schemeClr val="accent3">
                  <a:lumMod val="40000"/>
                  <a:lumOff val="60000"/>
                </a:schemeClr>
              </a:gs>
              <a:gs pos="48000">
                <a:schemeClr val="accent3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8"/>
          <p:cNvSpPr/>
          <p:nvPr userDrawn="1"/>
        </p:nvSpPr>
        <p:spPr>
          <a:xfrm>
            <a:off x="-196" y="5412337"/>
            <a:ext cx="7605568" cy="927910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 userDrawn="1"/>
        </p:nvSpPr>
        <p:spPr>
          <a:xfrm>
            <a:off x="1680725" y="6116507"/>
            <a:ext cx="7465656" cy="741493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87553" y="1129554"/>
            <a:ext cx="914400" cy="5533278"/>
          </a:xfrm>
        </p:spPr>
        <p:txBody>
          <a:bodyPr vert="eaVert" lIns="274320" tIns="685800" bIns="685800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17600" y="1734671"/>
            <a:ext cx="6426200" cy="4542304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056348-D703-428C-A1C4-7D6796EF5F41}" type="datetime4">
              <a:rPr lang="en-US" smtClean="0"/>
              <a:pPr/>
              <a:t>June 10, 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2EBF8-7CF5-44B7-B2BF-E22DE4D0703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Freeform 6"/>
          <p:cNvSpPr/>
          <p:nvPr userDrawn="1"/>
        </p:nvSpPr>
        <p:spPr>
          <a:xfrm>
            <a:off x="0" y="5457825"/>
            <a:ext cx="7239000" cy="140017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1"/>
              </a:gs>
              <a:gs pos="52000">
                <a:schemeClr val="accent1">
                  <a:lumMod val="40000"/>
                  <a:lumOff val="60000"/>
                </a:schemeClr>
              </a:gs>
              <a:gs pos="66000">
                <a:schemeClr val="accent1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 userDrawn="1"/>
        </p:nvSpPr>
        <p:spPr>
          <a:xfrm>
            <a:off x="1807389" y="6148043"/>
            <a:ext cx="7338991" cy="711996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3"/>
              </a:gs>
              <a:gs pos="40000">
                <a:schemeClr val="accent3">
                  <a:lumMod val="40000"/>
                  <a:lumOff val="60000"/>
                </a:schemeClr>
              </a:gs>
              <a:gs pos="48000">
                <a:schemeClr val="accent3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8"/>
          <p:cNvSpPr/>
          <p:nvPr userDrawn="1"/>
        </p:nvSpPr>
        <p:spPr>
          <a:xfrm>
            <a:off x="-196" y="5412337"/>
            <a:ext cx="7605568" cy="927910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 userDrawn="1"/>
        </p:nvSpPr>
        <p:spPr>
          <a:xfrm>
            <a:off x="1680725" y="6116507"/>
            <a:ext cx="7465656" cy="741493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2D1919-1B5F-4141-B613-3E5C6008A186}" type="datetime4">
              <a:rPr lang="en-US" smtClean="0"/>
              <a:pPr/>
              <a:t>June 10, 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2EBF8-7CF5-44B7-B2BF-E22DE4D0703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5025435"/>
            <a:ext cx="8915400" cy="9144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5943600"/>
            <a:ext cx="8001000" cy="914400"/>
          </a:xfrm>
          <a:solidFill>
            <a:schemeClr val="bg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92608" tIns="91440" rIns="274320" bIns="91440" rtlCol="0" anchor="t" anchorCtr="0"/>
          <a:lstStyle>
            <a:lvl1pPr marL="0" indent="0" algn="l" defTabSz="914400" rtl="0" eaLnBrk="1" latinLnBrk="0" hangingPunct="1">
              <a:spcBef>
                <a:spcPts val="300"/>
              </a:spcBef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2120D2-3948-4F8F-BE5D-E7E7D97880B2}" type="datetime4">
              <a:rPr lang="en-US" smtClean="0"/>
              <a:pPr/>
              <a:t>June 10, 2011</a:t>
            </a:fld>
            <a:endParaRPr lang="en-US" dirty="0" err="1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927100" y="1129553"/>
            <a:ext cx="7988300" cy="3886200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</p:spTree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3200399"/>
            <a:ext cx="8915400" cy="2286000"/>
          </a:xfrm>
          <a:solidFill>
            <a:schemeClr val="tx2"/>
          </a:solidFill>
        </p:spPr>
        <p:txBody>
          <a:bodyPr vert="horz" lIns="1188720" tIns="45720" rIns="274320" bIns="45720" rtlCol="0" anchor="b" anchorCtr="0">
            <a:normAutofit/>
          </a:bodyPr>
          <a:lstStyle>
            <a:lvl1pPr marL="0" indent="0" algn="l" defTabSz="9144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5484607"/>
            <a:ext cx="8001000" cy="777240"/>
          </a:xfrm>
          <a:solidFill>
            <a:schemeClr val="bg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292608" tIns="91440" rIns="274320" bIns="91440" rtlCol="0" anchor="ctr" anchorCtr="0">
            <a:normAutofit/>
          </a:bodyPr>
          <a:lstStyle>
            <a:lvl1pPr marL="0" indent="0" algn="l" defTabSz="914400" rtl="0" eaLnBrk="1" latinLnBrk="0" hangingPunct="1">
              <a:spcBef>
                <a:spcPts val="300"/>
              </a:spcBef>
              <a:buClr>
                <a:schemeClr val="accent1"/>
              </a:buClr>
              <a:buFont typeface="Wingdings 2" pitchFamily="18" charset="2"/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D22427-B1DD-49E6-9F05-DE0F1467D7DC}" type="datetime4">
              <a:rPr lang="en-US" smtClean="0"/>
              <a:pPr/>
              <a:t>June 10, 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2EBF8-7CF5-44B7-B2BF-E22DE4D0703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17600" y="2595563"/>
            <a:ext cx="3566160" cy="368141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055813" indent="-344488">
              <a:defRPr sz="1800"/>
            </a:lvl6pPr>
            <a:lvl7pPr marL="2055813" indent="-344488">
              <a:defRPr sz="1800"/>
            </a:lvl7pPr>
            <a:lvl8pPr marL="2055813" indent="-344488">
              <a:defRPr sz="1800"/>
            </a:lvl8pPr>
            <a:lvl9pPr marL="2055813" indent="-344488"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7534" y="2595563"/>
            <a:ext cx="3566160" cy="368141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055813" indent="-344488">
              <a:defRPr sz="1800"/>
            </a:lvl6pPr>
            <a:lvl7pPr marL="2055813" indent="-344488">
              <a:defRPr sz="1800"/>
            </a:lvl7pPr>
            <a:lvl8pPr marL="2055813" indent="-344488">
              <a:defRPr sz="1800"/>
            </a:lvl8pPr>
            <a:lvl9pPr marL="2055813" indent="-344488"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580094" y="188259"/>
            <a:ext cx="2133600" cy="365125"/>
          </a:xfrm>
        </p:spPr>
        <p:txBody>
          <a:bodyPr/>
          <a:lstStyle/>
          <a:p>
            <a:fld id="{BBCCA7B5-8BC9-491C-A887-7C3E7ED947D8}" type="datetime4">
              <a:rPr lang="en-US" smtClean="0"/>
              <a:pPr/>
              <a:t>June 10, 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2EBF8-7CF5-44B7-B2BF-E22DE4D0703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0588" y="2017713"/>
            <a:ext cx="3566160" cy="877887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20588" y="3065929"/>
            <a:ext cx="3566160" cy="3211046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055813" indent="-344488">
              <a:defRPr sz="1600"/>
            </a:lvl6pPr>
            <a:lvl7pPr marL="2055813" indent="-344488">
              <a:defRPr sz="1600"/>
            </a:lvl7pPr>
            <a:lvl8pPr marL="2055813" indent="-344488">
              <a:defRPr sz="1600"/>
            </a:lvl8pPr>
            <a:lvl9pPr marL="2055813" indent="-344488"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47534" y="2017713"/>
            <a:ext cx="3566160" cy="877887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47534" y="3065929"/>
            <a:ext cx="3566160" cy="3211046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055813" indent="-344488">
              <a:defRPr sz="1600"/>
            </a:lvl6pPr>
            <a:lvl7pPr marL="2055813" indent="-344488">
              <a:defRPr sz="1600"/>
            </a:lvl7pPr>
            <a:lvl8pPr marL="2055813" indent="-344488">
              <a:defRPr sz="1600"/>
            </a:lvl8pPr>
            <a:lvl9pPr marL="2055813" indent="-344488"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6580094" y="188259"/>
            <a:ext cx="2133600" cy="365125"/>
          </a:xfrm>
        </p:spPr>
        <p:txBody>
          <a:bodyPr/>
          <a:lstStyle/>
          <a:p>
            <a:fld id="{BDA18ED0-40F2-434C-A848-B92581875164}" type="datetime4">
              <a:rPr lang="en-US" smtClean="0"/>
              <a:pPr/>
              <a:t>June 10, 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1120588" y="188259"/>
            <a:ext cx="28956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2EBF8-7CF5-44B7-B2BF-E22DE4D0703D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1212028" y="2904565"/>
            <a:ext cx="3383280" cy="1588"/>
          </a:xfrm>
          <a:prstGeom prst="line">
            <a:avLst/>
          </a:prstGeom>
          <a:ln w="38100"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5238974" y="2904565"/>
            <a:ext cx="3383280" cy="1588"/>
          </a:xfrm>
          <a:prstGeom prst="line">
            <a:avLst/>
          </a:prstGeom>
          <a:ln w="38100"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1212028" y="2904565"/>
            <a:ext cx="3383280" cy="1588"/>
          </a:xfrm>
          <a:prstGeom prst="line">
            <a:avLst/>
          </a:prstGeom>
          <a:ln w="38100"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5238974" y="2904565"/>
            <a:ext cx="3383280" cy="1588"/>
          </a:xfrm>
          <a:prstGeom prst="line">
            <a:avLst/>
          </a:prstGeom>
          <a:ln w="38100"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1212028" y="2904565"/>
            <a:ext cx="3383280" cy="1588"/>
          </a:xfrm>
          <a:prstGeom prst="line">
            <a:avLst/>
          </a:prstGeom>
          <a:ln w="38100"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5238974" y="2904565"/>
            <a:ext cx="3383280" cy="1588"/>
          </a:xfrm>
          <a:prstGeom prst="line">
            <a:avLst/>
          </a:prstGeom>
          <a:ln w="38100"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55437F-F4F9-44A9-B4D3-9191CA04E889}" type="datetime4">
              <a:rPr lang="en-US" smtClean="0"/>
              <a:pPr/>
              <a:t>June 10, 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2EBF8-7CF5-44B7-B2BF-E22DE4D0703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A24E59-01D0-4537-B876-7E5EC75B028D}" type="datetime4">
              <a:rPr lang="en-US" smtClean="0"/>
              <a:pPr/>
              <a:t>June 10, 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2EBF8-7CF5-44B7-B2BF-E22DE4D0703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124712"/>
            <a:ext cx="8915400" cy="914400"/>
          </a:xfrm>
          <a:solidFill>
            <a:schemeClr val="tx2"/>
          </a:solidFill>
        </p:spPr>
        <p:txBody>
          <a:bodyPr vert="horz" lIns="1188720" tIns="45720" rIns="274320" bIns="45720" rtlCol="0" anchor="ctr">
            <a:normAutofit/>
          </a:bodyPr>
          <a:lstStyle>
            <a:lvl1pPr marL="0" indent="0" algn="l" defTabSz="9144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47534" y="2590800"/>
            <a:ext cx="3566160" cy="3686175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055813" indent="-344488">
              <a:defRPr sz="2000"/>
            </a:lvl6pPr>
            <a:lvl7pPr marL="2055813" indent="-344488">
              <a:defRPr sz="2000"/>
            </a:lvl7pPr>
            <a:lvl8pPr marL="2055813" indent="-344488">
              <a:defRPr sz="2000"/>
            </a:lvl8pPr>
            <a:lvl9pPr marL="2055813" indent="-344488"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00952" y="2039111"/>
            <a:ext cx="3566160" cy="4224528"/>
          </a:xfrm>
          <a:solidFill>
            <a:schemeClr val="bg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292608" tIns="274320" rIns="274320" bIns="274320" rtlCol="0" anchor="t" anchorCtr="0">
            <a:normAutofit/>
          </a:bodyPr>
          <a:lstStyle>
            <a:lvl1pPr marL="0" indent="0" algn="l" defTabSz="914400" rtl="0" eaLnBrk="1" latinLnBrk="0" hangingPunct="1">
              <a:spcBef>
                <a:spcPts val="2000"/>
              </a:spcBef>
              <a:buClr>
                <a:schemeClr val="accent1"/>
              </a:buClr>
              <a:buFont typeface="Wingdings 2" pitchFamily="18" charset="2"/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580094" y="188259"/>
            <a:ext cx="2133600" cy="365125"/>
          </a:xfrm>
        </p:spPr>
        <p:txBody>
          <a:bodyPr/>
          <a:lstStyle/>
          <a:p>
            <a:fld id="{655A2E49-18A1-40BC-BA5D-5A2EC8FDDF15}" type="datetime4">
              <a:rPr lang="en-US" smtClean="0"/>
              <a:pPr/>
              <a:t>June 10, 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2EBF8-7CF5-44B7-B2BF-E22DE4D0703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1123856"/>
            <a:ext cx="8913813" cy="914400"/>
          </a:xfrm>
          <a:prstGeom prst="rect">
            <a:avLst/>
          </a:prstGeom>
          <a:solidFill>
            <a:schemeClr val="tx2"/>
          </a:solidFill>
        </p:spPr>
        <p:txBody>
          <a:bodyPr vert="horz" lIns="1188720" tIns="45720" rIns="27432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4424" y="2595562"/>
            <a:ext cx="7610476" cy="367076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80094" y="188259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942120D2-3948-4F8F-BE5D-E7E7D97880B2}" type="datetime4">
              <a:rPr lang="en-US" smtClean="0"/>
              <a:pPr/>
              <a:t>June 10, 2011</a:t>
            </a:fld>
            <a:endParaRPr lang="en-US" dirty="0" err="1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20588" y="188259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89894" y="6569075"/>
            <a:ext cx="457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1D72EBF8-7CF5-44B7-B2BF-E22DE4D0703D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914400" y="0"/>
            <a:ext cx="7999413" cy="182880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Rectangle 7"/>
          <p:cNvSpPr/>
          <p:nvPr/>
        </p:nvSpPr>
        <p:spPr>
          <a:xfrm>
            <a:off x="914400" y="6675120"/>
            <a:ext cx="7999413" cy="182880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1" r:id="rId1"/>
    <p:sldLayoutId id="2147483742" r:id="rId2"/>
    <p:sldLayoutId id="2147483743" r:id="rId3"/>
    <p:sldLayoutId id="2147483744" r:id="rId4"/>
    <p:sldLayoutId id="2147483745" r:id="rId5"/>
    <p:sldLayoutId id="2147483746" r:id="rId6"/>
    <p:sldLayoutId id="2147483747" r:id="rId7"/>
    <p:sldLayoutId id="2147483748" r:id="rId8"/>
    <p:sldLayoutId id="2147483749" r:id="rId9"/>
    <p:sldLayoutId id="2147483750" r:id="rId10"/>
    <p:sldLayoutId id="2147483751" r:id="rId11"/>
    <p:sldLayoutId id="2147483752" r:id="rId12"/>
    <p:sldLayoutId id="2147483753" r:id="rId13"/>
    <p:sldLayoutId id="2147483754" r:id="rId14"/>
    <p:sldLayoutId id="2147483755" r:id="rId15"/>
  </p:sldLayoutIdLst>
  <p:hf sldNum="0" hdr="0" ftr="0" dt="0"/>
  <p:txStyles>
    <p:titleStyle>
      <a:lvl1pPr marL="0" indent="0" algn="l" defTabSz="914400" rtl="0" eaLnBrk="1" latinLnBrk="0" hangingPunct="1">
        <a:spcBef>
          <a:spcPct val="0"/>
        </a:spcBef>
        <a:buNone/>
        <a:defRPr sz="36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2000"/>
        </a:spcBef>
        <a:buClr>
          <a:schemeClr val="accent1"/>
        </a:buClr>
        <a:buFont typeface="Wingdings 2" pitchFamily="18" charset="2"/>
        <a:buChar char="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336550" algn="l" defTabSz="914400" rtl="0" eaLnBrk="1" latinLnBrk="0" hangingPunct="1">
        <a:spcBef>
          <a:spcPts val="600"/>
        </a:spcBef>
        <a:buClr>
          <a:schemeClr val="accent1">
            <a:lumMod val="50000"/>
          </a:schemeClr>
        </a:buClr>
        <a:buFont typeface="Wingdings 2" pitchFamily="18" charset="2"/>
        <a:buChar char="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035050" indent="-349250" algn="l" defTabSz="914400" rtl="0" eaLnBrk="1" latinLnBrk="0" hangingPunct="1">
        <a:spcBef>
          <a:spcPts val="600"/>
        </a:spcBef>
        <a:buClr>
          <a:schemeClr val="accent1"/>
        </a:buClr>
        <a:buFont typeface="Wingdings 2" pitchFamily="18" charset="2"/>
        <a:buChar char="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371600" indent="-336550" algn="l" defTabSz="914400" rtl="0" eaLnBrk="1" latinLnBrk="0" hangingPunct="1">
        <a:spcBef>
          <a:spcPts val="600"/>
        </a:spcBef>
        <a:buClr>
          <a:schemeClr val="accent1">
            <a:lumMod val="50000"/>
          </a:schemeClr>
        </a:buClr>
        <a:buFont typeface="Wingdings 2" pitchFamily="18" charset="2"/>
        <a:buChar char="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1720850" indent="-349250" algn="l" defTabSz="914400" rtl="0" eaLnBrk="1" latinLnBrk="0" hangingPunct="1">
        <a:spcBef>
          <a:spcPts val="600"/>
        </a:spcBef>
        <a:buClr>
          <a:schemeClr val="accent1"/>
        </a:buClr>
        <a:buFont typeface="Wingdings 2" pitchFamily="18" charset="2"/>
        <a:buChar char="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055813" indent="-344488" algn="l" defTabSz="914400" rtl="0" eaLnBrk="1" latinLnBrk="0" hangingPunct="1">
        <a:spcBef>
          <a:spcPct val="20000"/>
        </a:spcBef>
        <a:buClr>
          <a:schemeClr val="accent1">
            <a:lumMod val="50000"/>
          </a:schemeClr>
        </a:buClr>
        <a:buFont typeface="Wingdings 2" pitchFamily="18" charset="2"/>
        <a:buChar char="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398713" indent="-344488" algn="l" defTabSz="914400" rtl="0" eaLnBrk="1" latinLnBrk="0" hangingPunct="1">
        <a:spcBef>
          <a:spcPct val="20000"/>
        </a:spcBef>
        <a:buClr>
          <a:schemeClr val="accent1"/>
        </a:buClr>
        <a:buFont typeface="Wingdings 2" pitchFamily="18" charset="2"/>
        <a:buChar char="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2743200" indent="-344488" algn="l" defTabSz="914400" rtl="0" eaLnBrk="1" latinLnBrk="0" hangingPunct="1">
        <a:spcBef>
          <a:spcPct val="20000"/>
        </a:spcBef>
        <a:buClr>
          <a:schemeClr val="accent1">
            <a:lumMod val="50000"/>
          </a:schemeClr>
        </a:buClr>
        <a:buFont typeface="Wingdings 2" pitchFamily="18" charset="2"/>
        <a:buChar char="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087688" indent="-344488" algn="l" defTabSz="914400" rtl="0" eaLnBrk="1" latinLnBrk="0" hangingPunct="1">
        <a:spcBef>
          <a:spcPct val="20000"/>
        </a:spcBef>
        <a:buClr>
          <a:schemeClr val="accent1"/>
        </a:buClr>
        <a:buFont typeface="Wingdings 2" pitchFamily="18" charset="2"/>
        <a:buChar char=""/>
        <a:defRPr lang="en-US" sz="1800" kern="1200" dirty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g"/><Relationship Id="rId3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jpg"/><Relationship Id="rId3" Type="http://schemas.openxmlformats.org/officeDocument/2006/relationships/image" Target="../media/image4.jp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jpg"/><Relationship Id="rId3" Type="http://schemas.openxmlformats.org/officeDocument/2006/relationships/image" Target="../media/image6.jp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4" Type="http://schemas.openxmlformats.org/officeDocument/2006/relationships/image" Target="../media/image7.jpg"/><Relationship Id="rId5" Type="http://schemas.openxmlformats.org/officeDocument/2006/relationships/image" Target="../media/image8.jp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jp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Week </a:t>
            </a:r>
            <a:r>
              <a:rPr lang="en-US" dirty="0"/>
              <a:t>4</a:t>
            </a:r>
            <a:r>
              <a:rPr lang="en-US" dirty="0" smtClean="0"/>
              <a:t>: </a:t>
            </a:r>
            <a:r>
              <a:rPr lang="en-US" dirty="0"/>
              <a:t>6</a:t>
            </a:r>
            <a:r>
              <a:rPr lang="en-US" dirty="0" smtClean="0"/>
              <a:t>/6 – 6/10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Jeffrey Loppert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454314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315712"/>
            <a:ext cx="8913813" cy="914400"/>
          </a:xfrm>
        </p:spPr>
        <p:txBody>
          <a:bodyPr/>
          <a:lstStyle/>
          <a:p>
            <a:r>
              <a:rPr lang="en-US" dirty="0" smtClean="0"/>
              <a:t>Next Week…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264319" y="1435622"/>
            <a:ext cx="8577706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dirty="0"/>
              <a:t>Compute different scales of the image</a:t>
            </a:r>
            <a:r>
              <a:rPr lang="en-US" sz="1200" dirty="0"/>
              <a:t> </a:t>
            </a:r>
            <a:r>
              <a:rPr lang="en-US" sz="1400" dirty="0"/>
              <a:t>(6 scales)</a:t>
            </a:r>
            <a:endParaRPr lang="en-US" dirty="0"/>
          </a:p>
          <a:p>
            <a:pPr marL="285750" indent="-285750">
              <a:buFont typeface="Arial"/>
              <a:buChar char="•"/>
            </a:pPr>
            <a:endParaRPr lang="en-US" dirty="0" smtClean="0"/>
          </a:p>
          <a:p>
            <a:pPr marL="285750" indent="-285750">
              <a:buFont typeface="Arial"/>
              <a:buChar char="•"/>
            </a:pPr>
            <a:r>
              <a:rPr lang="en-US" dirty="0" smtClean="0"/>
              <a:t>Slide </a:t>
            </a:r>
            <a:r>
              <a:rPr lang="en-US" dirty="0"/>
              <a:t>a window over image in each scale</a:t>
            </a:r>
          </a:p>
          <a:p>
            <a:pPr marL="285750" indent="-285750">
              <a:buFont typeface="Arial"/>
              <a:buChar char="•"/>
            </a:pPr>
            <a:endParaRPr lang="en-US" dirty="0" smtClean="0"/>
          </a:p>
          <a:p>
            <a:pPr marL="285750" indent="-285750">
              <a:buFont typeface="Arial"/>
              <a:buChar char="•"/>
            </a:pPr>
            <a:r>
              <a:rPr lang="en-US" dirty="0" smtClean="0"/>
              <a:t>compute </a:t>
            </a:r>
            <a:r>
              <a:rPr lang="en-US" dirty="0"/>
              <a:t>the probability of being the object for each window using the trained model</a:t>
            </a:r>
          </a:p>
          <a:p>
            <a:pPr marL="285750" indent="-285750">
              <a:buFont typeface="Arial"/>
              <a:buChar char="•"/>
            </a:pPr>
            <a:endParaRPr lang="en-US" dirty="0" smtClean="0"/>
          </a:p>
          <a:p>
            <a:pPr marL="285750" indent="-285750">
              <a:buFont typeface="Arial"/>
              <a:buChar char="•"/>
            </a:pPr>
            <a:r>
              <a:rPr lang="en-US" dirty="0" smtClean="0"/>
              <a:t>Determine </a:t>
            </a:r>
            <a:r>
              <a:rPr lang="en-US" dirty="0"/>
              <a:t>the peak as object position</a:t>
            </a:r>
          </a:p>
          <a:p>
            <a:pPr marL="285750" indent="-285750">
              <a:buFont typeface="Arial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878412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315712"/>
            <a:ext cx="8913813" cy="914400"/>
          </a:xfrm>
        </p:spPr>
        <p:txBody>
          <a:bodyPr/>
          <a:lstStyle/>
          <a:p>
            <a:r>
              <a:rPr lang="en-US" dirty="0" smtClean="0"/>
              <a:t>Week 4 Reflections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264319" y="1435622"/>
            <a:ext cx="8577706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dirty="0" smtClean="0"/>
              <a:t>Re-read research papers – won’t fully understand topic first read through</a:t>
            </a:r>
          </a:p>
          <a:p>
            <a:pPr marL="285750" indent="-285750">
              <a:buFont typeface="Arial"/>
              <a:buChar char="•"/>
            </a:pPr>
            <a:endParaRPr lang="en-US" dirty="0"/>
          </a:p>
          <a:p>
            <a:pPr marL="285750" indent="-285750">
              <a:buFont typeface="Arial"/>
              <a:buChar char="•"/>
            </a:pPr>
            <a:r>
              <a:rPr lang="en-US" dirty="0" smtClean="0"/>
              <a:t>Clear understanding of task at hand</a:t>
            </a:r>
          </a:p>
          <a:p>
            <a:pPr marL="285750" indent="-285750">
              <a:buFont typeface="Arial"/>
              <a:buChar char="•"/>
            </a:pPr>
            <a:endParaRPr lang="en-US" dirty="0"/>
          </a:p>
          <a:p>
            <a:pPr marL="285750" indent="-285750">
              <a:buFont typeface="Arial"/>
              <a:buChar char="•"/>
            </a:pPr>
            <a:r>
              <a:rPr lang="en-US" dirty="0" smtClean="0"/>
              <a:t>Stay focused, set daily and weekly goals</a:t>
            </a:r>
          </a:p>
          <a:p>
            <a:pPr marL="285750" indent="-285750">
              <a:buFont typeface="Arial"/>
              <a:buChar char="•"/>
            </a:pPr>
            <a:endParaRPr lang="en-US" dirty="0"/>
          </a:p>
          <a:p>
            <a:pPr marL="285750" indent="-285750">
              <a:buFont typeface="Arial"/>
              <a:buChar char="•"/>
            </a:pPr>
            <a:r>
              <a:rPr lang="en-US" dirty="0" smtClean="0"/>
              <a:t>Ask others for help, not only Hamid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090333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315712"/>
            <a:ext cx="8913813" cy="914400"/>
          </a:xfrm>
        </p:spPr>
        <p:txBody>
          <a:bodyPr/>
          <a:lstStyle/>
          <a:p>
            <a:r>
              <a:rPr lang="en-US" dirty="0" smtClean="0"/>
              <a:t>This week..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264319" y="1435622"/>
            <a:ext cx="857770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smtClean="0"/>
              <a:t>Coded </a:t>
            </a:r>
            <a:r>
              <a:rPr lang="en-US" dirty="0" smtClean="0"/>
              <a:t>a Histogram of Oriented Gradients (HOG) Feature Extractor</a:t>
            </a:r>
          </a:p>
          <a:p>
            <a:pPr marL="285750" indent="-285750">
              <a:buFont typeface="Arial"/>
              <a:buChar char="•"/>
            </a:pPr>
            <a:endParaRPr lang="en-US" dirty="0"/>
          </a:p>
          <a:p>
            <a:pPr marL="285750" indent="-285750">
              <a:buFont typeface="Arial"/>
              <a:buChar char="•"/>
            </a:pPr>
            <a:r>
              <a:rPr lang="en-US" dirty="0" smtClean="0"/>
              <a:t>Extracted features from positive and negative samples</a:t>
            </a:r>
          </a:p>
          <a:p>
            <a:pPr marL="285750" indent="-285750">
              <a:buFont typeface="Arial"/>
              <a:buChar char="•"/>
            </a:pPr>
            <a:endParaRPr lang="en-US" dirty="0"/>
          </a:p>
          <a:p>
            <a:pPr marL="285750" indent="-285750">
              <a:buFont typeface="Arial"/>
              <a:buChar char="•"/>
            </a:pPr>
            <a:r>
              <a:rPr lang="en-US" dirty="0" smtClean="0"/>
              <a:t>Used samples to train a linear SVM</a:t>
            </a:r>
          </a:p>
        </p:txBody>
      </p:sp>
    </p:spTree>
    <p:extLst>
      <p:ext uri="{BB962C8B-B14F-4D97-AF65-F5344CB8AC3E}">
        <p14:creationId xmlns:p14="http://schemas.microsoft.com/office/powerpoint/2010/main" val="198822611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315712"/>
            <a:ext cx="8913813" cy="914400"/>
          </a:xfrm>
        </p:spPr>
        <p:txBody>
          <a:bodyPr/>
          <a:lstStyle/>
          <a:p>
            <a:r>
              <a:rPr lang="en-US" dirty="0" smtClean="0"/>
              <a:t>Process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264319" y="1435622"/>
            <a:ext cx="8577706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dirty="0" smtClean="0"/>
              <a:t>Calculate a model size for data set</a:t>
            </a:r>
          </a:p>
          <a:p>
            <a:pPr marL="285750" indent="-285750">
              <a:buFont typeface="Arial"/>
              <a:buChar char="•"/>
            </a:pPr>
            <a:endParaRPr lang="en-US" dirty="0"/>
          </a:p>
          <a:p>
            <a:pPr marL="285750" indent="-285750">
              <a:buFont typeface="Arial"/>
              <a:buChar char="•"/>
            </a:pPr>
            <a:r>
              <a:rPr lang="en-US" dirty="0" smtClean="0"/>
              <a:t>Generate a negative sample from each image according to model size</a:t>
            </a:r>
          </a:p>
          <a:p>
            <a:pPr marL="285750" indent="-285750">
              <a:buFont typeface="Arial"/>
              <a:buChar char="•"/>
            </a:pPr>
            <a:endParaRPr lang="en-US" dirty="0"/>
          </a:p>
          <a:p>
            <a:pPr marL="285750" indent="-285750">
              <a:buFont typeface="Arial"/>
              <a:buChar char="•"/>
            </a:pPr>
            <a:r>
              <a:rPr lang="en-US" dirty="0" smtClean="0"/>
              <a:t>Extract the bounding box from a positive sample</a:t>
            </a:r>
          </a:p>
          <a:p>
            <a:pPr marL="285750" indent="-285750">
              <a:buFont typeface="Arial"/>
              <a:buChar char="•"/>
            </a:pPr>
            <a:endParaRPr lang="en-US" dirty="0"/>
          </a:p>
          <a:p>
            <a:pPr marL="285750" indent="-285750">
              <a:buFont typeface="Arial"/>
              <a:buChar char="•"/>
            </a:pPr>
            <a:r>
              <a:rPr lang="en-US" dirty="0" smtClean="0"/>
              <a:t>Resize the positive sample to model size</a:t>
            </a:r>
          </a:p>
          <a:p>
            <a:pPr marL="285750" indent="-285750">
              <a:buFont typeface="Arial"/>
              <a:buChar char="•"/>
            </a:pPr>
            <a:endParaRPr lang="en-US" dirty="0"/>
          </a:p>
          <a:p>
            <a:pPr marL="285750" indent="-285750">
              <a:buFont typeface="Arial"/>
              <a:buChar char="•"/>
            </a:pPr>
            <a:r>
              <a:rPr lang="en-US" dirty="0" smtClean="0"/>
              <a:t>Extract HOG features from each sample</a:t>
            </a:r>
          </a:p>
          <a:p>
            <a:pPr marL="285750" indent="-285750">
              <a:buFont typeface="Arial"/>
              <a:buChar char="•"/>
            </a:pPr>
            <a:endParaRPr lang="en-US" dirty="0" smtClean="0"/>
          </a:p>
          <a:p>
            <a:pPr marL="285750" indent="-285750">
              <a:buFont typeface="Arial"/>
              <a:buChar char="•"/>
            </a:pPr>
            <a:r>
              <a:rPr lang="en-US" dirty="0" smtClean="0"/>
              <a:t>Train a linear SVM over positive an negative samples</a:t>
            </a:r>
            <a:endParaRPr lang="en-US" dirty="0"/>
          </a:p>
          <a:p>
            <a:pPr marL="285750" indent="-285750">
              <a:buFont typeface="Arial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021096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315712"/>
            <a:ext cx="8913813" cy="914400"/>
          </a:xfrm>
        </p:spPr>
        <p:txBody>
          <a:bodyPr/>
          <a:lstStyle/>
          <a:p>
            <a:r>
              <a:rPr lang="en-US" dirty="0" smtClean="0"/>
              <a:t>Dataset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264319" y="1435622"/>
            <a:ext cx="8577706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dirty="0" smtClean="0"/>
              <a:t>Pascal VOC </a:t>
            </a:r>
            <a:r>
              <a:rPr lang="en-US" dirty="0" err="1" smtClean="0"/>
              <a:t>aeroplane</a:t>
            </a:r>
            <a:r>
              <a:rPr lang="en-US" dirty="0" smtClean="0"/>
              <a:t> training dataset</a:t>
            </a:r>
          </a:p>
          <a:p>
            <a:pPr marL="285750" indent="-285750">
              <a:buFont typeface="Arial"/>
              <a:buChar char="•"/>
            </a:pPr>
            <a:endParaRPr lang="en-US" dirty="0"/>
          </a:p>
          <a:p>
            <a:pPr marL="285750" indent="-285750">
              <a:buFont typeface="Arial"/>
              <a:buChar char="•"/>
            </a:pPr>
            <a:r>
              <a:rPr lang="en-US" dirty="0" smtClean="0"/>
              <a:t>Consists of 5,717 images of different resolutions</a:t>
            </a:r>
          </a:p>
          <a:p>
            <a:pPr marL="285750" indent="-285750">
              <a:buFont typeface="Arial"/>
              <a:buChar char="•"/>
            </a:pPr>
            <a:endParaRPr lang="en-US" dirty="0"/>
          </a:p>
          <a:p>
            <a:pPr marL="285750" indent="-285750">
              <a:buFont typeface="Arial"/>
              <a:buChar char="•"/>
            </a:pPr>
            <a:r>
              <a:rPr lang="en-US" dirty="0" smtClean="0"/>
              <a:t>Multiple objects per image, each object can be from a different classes</a:t>
            </a:r>
          </a:p>
          <a:p>
            <a:pPr marL="285750" indent="-285750">
              <a:buFont typeface="Arial"/>
              <a:buChar char="•"/>
            </a:pPr>
            <a:endParaRPr lang="en-US" dirty="0"/>
          </a:p>
          <a:p>
            <a:pPr marL="285750" indent="-285750">
              <a:buFont typeface="Arial"/>
              <a:buChar char="•"/>
            </a:pPr>
            <a:r>
              <a:rPr lang="en-US" dirty="0" smtClean="0"/>
              <a:t>Each image has a corresponding annotation xml file</a:t>
            </a:r>
          </a:p>
          <a:p>
            <a:endParaRPr lang="en-US" dirty="0"/>
          </a:p>
          <a:p>
            <a:r>
              <a:rPr lang="en-US" dirty="0" smtClean="0"/>
              <a:t>				Image contains 4 </a:t>
            </a:r>
            <a:r>
              <a:rPr lang="en-US" dirty="0" err="1" smtClean="0"/>
              <a:t>aeroplanes</a:t>
            </a:r>
            <a:r>
              <a:rPr lang="en-US" dirty="0" smtClean="0"/>
              <a:t> &amp; 1 person</a:t>
            </a:r>
          </a:p>
        </p:txBody>
      </p:sp>
      <p:pic>
        <p:nvPicPr>
          <p:cNvPr id="12" name="Picture 11" descr="2008_002195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4319" y="3771339"/>
            <a:ext cx="3474884" cy="2578364"/>
          </a:xfrm>
          <a:prstGeom prst="rect">
            <a:avLst/>
          </a:prstGeom>
        </p:spPr>
      </p:pic>
      <p:pic>
        <p:nvPicPr>
          <p:cNvPr id="13" name="Picture 12" descr="Screen shot 2011-06-10 at 8.56.46 AM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98978" y="4204612"/>
            <a:ext cx="2692400" cy="1981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197772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315712"/>
            <a:ext cx="8913813" cy="914400"/>
          </a:xfrm>
        </p:spPr>
        <p:txBody>
          <a:bodyPr/>
          <a:lstStyle/>
          <a:p>
            <a:r>
              <a:rPr lang="en-US" dirty="0" smtClean="0"/>
              <a:t>Model Size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264319" y="1435622"/>
            <a:ext cx="8577706" cy="2862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dirty="0" smtClean="0"/>
              <a:t>Compute ratio of mean width, height for each image to nearest tenth</a:t>
            </a:r>
          </a:p>
          <a:p>
            <a:endParaRPr lang="en-US" dirty="0"/>
          </a:p>
          <a:p>
            <a:pPr marL="285750" indent="-285750">
              <a:buFont typeface="Arial"/>
              <a:buChar char="•"/>
            </a:pPr>
            <a:r>
              <a:rPr lang="en-US" dirty="0"/>
              <a:t>C</a:t>
            </a:r>
            <a:r>
              <a:rPr lang="en-US" dirty="0" smtClean="0"/>
              <a:t>alculate number of corresponding 8x8 pixel blocks based on mean width</a:t>
            </a:r>
          </a:p>
          <a:p>
            <a:pPr marL="285750" indent="-285750">
              <a:buFont typeface="Arial"/>
              <a:buChar char="•"/>
            </a:pPr>
            <a:endParaRPr lang="en-US" dirty="0"/>
          </a:p>
          <a:p>
            <a:pPr marL="285750" indent="-285750">
              <a:buFont typeface="Arial"/>
              <a:buChar char="•"/>
            </a:pPr>
            <a:r>
              <a:rPr lang="en-US" dirty="0" smtClean="0"/>
              <a:t> Example</a:t>
            </a:r>
          </a:p>
          <a:p>
            <a:pPr marL="742950" lvl="1" indent="-285750">
              <a:buFont typeface="Arial"/>
              <a:buChar char="•"/>
            </a:pPr>
            <a:r>
              <a:rPr lang="en-US" dirty="0" smtClean="0"/>
              <a:t>Block Width = 40		Model Width = 320</a:t>
            </a:r>
          </a:p>
          <a:p>
            <a:pPr marL="742950" lvl="1" indent="-285750">
              <a:buFont typeface="Arial"/>
              <a:buChar char="•"/>
            </a:pPr>
            <a:r>
              <a:rPr lang="en-US" dirty="0" smtClean="0"/>
              <a:t>Block Height = 17		Model Height = 136</a:t>
            </a:r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110498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315712"/>
            <a:ext cx="8913813" cy="914400"/>
          </a:xfrm>
        </p:spPr>
        <p:txBody>
          <a:bodyPr/>
          <a:lstStyle/>
          <a:p>
            <a:r>
              <a:rPr lang="en-US" dirty="0" smtClean="0"/>
              <a:t>Negative Samples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264319" y="1435622"/>
            <a:ext cx="8577706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dirty="0" smtClean="0"/>
              <a:t>Generated from each object in each image</a:t>
            </a:r>
          </a:p>
          <a:p>
            <a:pPr marL="742950" lvl="1" indent="-285750">
              <a:buFont typeface="Arial"/>
              <a:buChar char="•"/>
            </a:pPr>
            <a:r>
              <a:rPr lang="en-US" dirty="0" smtClean="0"/>
              <a:t>Disregarded if image contained object of interest</a:t>
            </a:r>
          </a:p>
          <a:p>
            <a:pPr marL="742950" lvl="1" indent="-285750">
              <a:buFont typeface="Arial"/>
              <a:buChar char="•"/>
            </a:pPr>
            <a:endParaRPr lang="en-US" dirty="0"/>
          </a:p>
          <a:p>
            <a:pPr marL="285750" indent="-285750">
              <a:buFont typeface="Arial"/>
              <a:buChar char="•"/>
            </a:pPr>
            <a:r>
              <a:rPr lang="en-US" dirty="0" smtClean="0"/>
              <a:t>Negative sample must have less than 50% overlap with bounding box</a:t>
            </a:r>
          </a:p>
          <a:p>
            <a:pPr marL="285750" indent="-285750">
              <a:buFont typeface="Arial"/>
              <a:buChar char="•"/>
            </a:pPr>
            <a:endParaRPr lang="en-US" dirty="0"/>
          </a:p>
          <a:p>
            <a:pPr marL="285750" indent="-285750">
              <a:buFont typeface="Arial"/>
              <a:buChar char="•"/>
            </a:pPr>
            <a:r>
              <a:rPr lang="en-US" dirty="0" smtClean="0"/>
              <a:t>Randomly selected point within original image to extract sample</a:t>
            </a:r>
          </a:p>
          <a:p>
            <a:pPr marL="742950" lvl="1" indent="-285750">
              <a:buFont typeface="Arial"/>
              <a:buChar char="•"/>
            </a:pPr>
            <a:r>
              <a:rPr lang="en-US" dirty="0" smtClean="0"/>
              <a:t>Problem – could create an infinite loop – limited to 15 tries</a:t>
            </a:r>
          </a:p>
          <a:p>
            <a:pPr marL="285750" indent="-285750">
              <a:buFont typeface="Arial"/>
              <a:buChar char="•"/>
            </a:pPr>
            <a:endParaRPr lang="en-US" dirty="0"/>
          </a:p>
          <a:p>
            <a:pPr marL="285750" indent="-285750">
              <a:buFont typeface="Arial"/>
              <a:buChar char="•"/>
            </a:pPr>
            <a:r>
              <a:rPr lang="en-US" dirty="0" smtClean="0"/>
              <a:t>2,949 Negative samples generated from first 1000 images</a:t>
            </a:r>
          </a:p>
        </p:txBody>
      </p:sp>
      <p:pic>
        <p:nvPicPr>
          <p:cNvPr id="9" name="Picture 8" descr="2008_000019_1_ns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78025" y="4382923"/>
            <a:ext cx="4064000" cy="1727200"/>
          </a:xfrm>
          <a:prstGeom prst="rect">
            <a:avLst/>
          </a:prstGeom>
        </p:spPr>
      </p:pic>
      <p:pic>
        <p:nvPicPr>
          <p:cNvPr id="10" name="Picture 9" descr="2008_000019_2_ns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4123" y="4382923"/>
            <a:ext cx="4064000" cy="1727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60533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315712"/>
            <a:ext cx="8913813" cy="914400"/>
          </a:xfrm>
        </p:spPr>
        <p:txBody>
          <a:bodyPr/>
          <a:lstStyle/>
          <a:p>
            <a:r>
              <a:rPr lang="en-US" dirty="0" smtClean="0"/>
              <a:t>Positive Samples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264319" y="1435622"/>
            <a:ext cx="857770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dirty="0"/>
              <a:t>Extract the bounding box from a positive sample</a:t>
            </a:r>
          </a:p>
          <a:p>
            <a:pPr marL="285750" indent="-285750">
              <a:buFont typeface="Arial"/>
              <a:buChar char="•"/>
            </a:pPr>
            <a:endParaRPr lang="en-US" dirty="0"/>
          </a:p>
          <a:p>
            <a:pPr marL="285750" indent="-285750">
              <a:buFont typeface="Arial"/>
              <a:buChar char="•"/>
            </a:pPr>
            <a:r>
              <a:rPr lang="en-US" dirty="0"/>
              <a:t>Resize the positive sample to model size</a:t>
            </a:r>
          </a:p>
        </p:txBody>
      </p:sp>
      <p:pic>
        <p:nvPicPr>
          <p:cNvPr id="6" name="Picture 5" descr="2008_000033_1_ps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4319" y="3285904"/>
            <a:ext cx="4481603" cy="2366959"/>
          </a:xfrm>
          <a:prstGeom prst="rect">
            <a:avLst/>
          </a:prstGeom>
        </p:spPr>
      </p:pic>
      <p:pic>
        <p:nvPicPr>
          <p:cNvPr id="7" name="Picture 6" descr="2008_000033_1_ps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49813" y="3711737"/>
            <a:ext cx="4064000" cy="1727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158927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315712"/>
            <a:ext cx="8913813" cy="914400"/>
          </a:xfrm>
        </p:spPr>
        <p:txBody>
          <a:bodyPr/>
          <a:lstStyle/>
          <a:p>
            <a:r>
              <a:rPr lang="en-US" dirty="0" smtClean="0"/>
              <a:t>Extract HOG Features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264319" y="1435622"/>
            <a:ext cx="85777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dirty="0"/>
              <a:t>Extract HOG features from each sample</a:t>
            </a:r>
          </a:p>
        </p:txBody>
      </p:sp>
      <p:pic>
        <p:nvPicPr>
          <p:cNvPr id="7" name="Picture 6" descr="2008_000033_1_ps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49813" y="1984537"/>
            <a:ext cx="4064000" cy="1727200"/>
          </a:xfrm>
          <a:prstGeom prst="rect">
            <a:avLst/>
          </a:prstGeom>
        </p:spPr>
      </p:pic>
      <p:pic>
        <p:nvPicPr>
          <p:cNvPr id="8" name="Picture 7" descr="2008_000019_2_ns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4123" y="1984537"/>
            <a:ext cx="4064000" cy="1727200"/>
          </a:xfrm>
          <a:prstGeom prst="rect">
            <a:avLst/>
          </a:prstGeom>
        </p:spPr>
      </p:pic>
      <p:pic>
        <p:nvPicPr>
          <p:cNvPr id="3" name="Picture 2" descr="2008_000033_1_fd.jp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49812" y="4227048"/>
            <a:ext cx="4064000" cy="1673412"/>
          </a:xfrm>
          <a:prstGeom prst="rect">
            <a:avLst/>
          </a:prstGeom>
        </p:spPr>
      </p:pic>
      <p:pic>
        <p:nvPicPr>
          <p:cNvPr id="5" name="Picture 4" descr="2008_000019_2_fd.jp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4123" y="4227048"/>
            <a:ext cx="4064000" cy="16734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229546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315712"/>
            <a:ext cx="8913813" cy="914400"/>
          </a:xfrm>
        </p:spPr>
        <p:txBody>
          <a:bodyPr/>
          <a:lstStyle/>
          <a:p>
            <a:r>
              <a:rPr lang="en-US" dirty="0" smtClean="0"/>
              <a:t>SVM Results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264319" y="1435622"/>
            <a:ext cx="8577706" cy="5078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dirty="0" smtClean="0"/>
              <a:t>2949 Negative Samples</a:t>
            </a:r>
          </a:p>
          <a:p>
            <a:pPr marL="285750" indent="-285750">
              <a:buFont typeface="Arial"/>
              <a:buChar char="•"/>
            </a:pPr>
            <a:r>
              <a:rPr lang="en-US" dirty="0" smtClean="0"/>
              <a:t>53 Positive Samples</a:t>
            </a:r>
          </a:p>
          <a:p>
            <a:pPr marL="285750" indent="-285750">
              <a:buFont typeface="Arial"/>
              <a:buChar char="•"/>
            </a:pPr>
            <a:endParaRPr lang="en-US" dirty="0"/>
          </a:p>
          <a:p>
            <a:pPr marL="285750" indent="-285750">
              <a:buFont typeface="Arial"/>
              <a:buChar char="•"/>
            </a:pPr>
            <a:r>
              <a:rPr lang="en-US" dirty="0" smtClean="0"/>
              <a:t>Train set: 1474 (negative) + 26 (positive)</a:t>
            </a:r>
          </a:p>
          <a:p>
            <a:pPr marL="285750" indent="-285750">
              <a:buFont typeface="Arial"/>
              <a:buChar char="•"/>
            </a:pPr>
            <a:r>
              <a:rPr lang="en-US" dirty="0" smtClean="0"/>
              <a:t>Test set: 1475 (negative) + 27 (positive)</a:t>
            </a:r>
          </a:p>
          <a:p>
            <a:pPr marL="285750" indent="-285750">
              <a:buFont typeface="Arial"/>
              <a:buChar char="•"/>
            </a:pPr>
            <a:endParaRPr lang="en-US" dirty="0"/>
          </a:p>
          <a:p>
            <a:pPr marL="285750" indent="-285750">
              <a:buFont typeface="Arial"/>
              <a:buChar char="•"/>
            </a:pPr>
            <a:r>
              <a:rPr lang="en-US" dirty="0"/>
              <a:t>Accuracy = 100% (1500/1500) (classification</a:t>
            </a:r>
            <a:r>
              <a:rPr lang="en-US" dirty="0" smtClean="0"/>
              <a:t>)</a:t>
            </a:r>
          </a:p>
          <a:p>
            <a:pPr marL="285750" indent="-285750">
              <a:buFont typeface="Arial"/>
              <a:buChar char="•"/>
            </a:pPr>
            <a:r>
              <a:rPr lang="en-US" dirty="0" smtClean="0"/>
              <a:t>Accuracy </a:t>
            </a:r>
            <a:r>
              <a:rPr lang="en-US" dirty="0"/>
              <a:t>= 98.2024% (1475/1502) (classification</a:t>
            </a:r>
            <a:r>
              <a:rPr lang="en-US" dirty="0" smtClean="0"/>
              <a:t>)</a:t>
            </a:r>
          </a:p>
          <a:p>
            <a:pPr marL="285750" indent="-285750">
              <a:buFont typeface="Arial"/>
              <a:buChar char="•"/>
            </a:pPr>
            <a:r>
              <a:rPr lang="en-US" dirty="0" smtClean="0"/>
              <a:t>Test </a:t>
            </a:r>
            <a:r>
              <a:rPr lang="en-US" dirty="0"/>
              <a:t>False Positive: 1.7778</a:t>
            </a:r>
          </a:p>
          <a:p>
            <a:pPr marL="285750" indent="-285750">
              <a:buFont typeface="Arial"/>
              <a:buChar char="•"/>
            </a:pPr>
            <a:r>
              <a:rPr lang="en-US" dirty="0"/>
              <a:t>Test False Negative: </a:t>
            </a:r>
            <a:r>
              <a:rPr lang="en-US" dirty="0" smtClean="0"/>
              <a:t>0.0040678</a:t>
            </a:r>
          </a:p>
          <a:p>
            <a:pPr marL="285750" indent="-285750">
              <a:buFont typeface="Arial"/>
              <a:buChar char="•"/>
            </a:pPr>
            <a:endParaRPr lang="en-US" dirty="0" smtClean="0"/>
          </a:p>
          <a:p>
            <a:pPr marL="285750" indent="-285750">
              <a:buFont typeface="Arial"/>
              <a:buChar char="•"/>
            </a:pPr>
            <a:endParaRPr lang="en-US" dirty="0" smtClean="0"/>
          </a:p>
          <a:p>
            <a:pPr marL="285750" indent="-285750">
              <a:buFont typeface="Arial"/>
              <a:buChar char="•"/>
            </a:pPr>
            <a:r>
              <a:rPr lang="en-US" dirty="0" smtClean="0"/>
              <a:t>170</a:t>
            </a:r>
            <a:endParaRPr lang="en-US" dirty="0"/>
          </a:p>
          <a:p>
            <a:pPr marL="285750" indent="-285750">
              <a:buFont typeface="Arial"/>
              <a:buChar char="•"/>
            </a:pPr>
            <a:endParaRPr lang="en-US" dirty="0"/>
          </a:p>
          <a:p>
            <a:pPr marL="285750" indent="-285750">
              <a:buFont typeface="Arial"/>
              <a:buChar char="•"/>
            </a:pPr>
            <a:r>
              <a:rPr lang="en-US" dirty="0"/>
              <a:t>Accuracy = 100% (3066/3066) (classification)</a:t>
            </a:r>
          </a:p>
          <a:p>
            <a:pPr marL="285750" indent="-285750">
              <a:buFont typeface="Arial"/>
              <a:buChar char="•"/>
            </a:pPr>
            <a:r>
              <a:rPr lang="en-US" dirty="0"/>
              <a:t>Accuracy = 97.9452% (3003/3066) (classification)</a:t>
            </a:r>
          </a:p>
          <a:p>
            <a:pPr marL="285750" indent="-285750">
              <a:buFont typeface="Arial"/>
              <a:buChar char="•"/>
            </a:pPr>
            <a:r>
              <a:rPr lang="en-US" dirty="0"/>
              <a:t>Test False Positive: 1.4353</a:t>
            </a:r>
          </a:p>
          <a:p>
            <a:pPr marL="285750" indent="-285750">
              <a:buFont typeface="Arial"/>
              <a:buChar char="•"/>
            </a:pPr>
            <a:r>
              <a:rPr lang="en-US" dirty="0"/>
              <a:t>Test False Negative: 0.0013418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645937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Perception">
  <a:themeElements>
    <a:clrScheme name="Perception">
      <a:dk1>
        <a:sysClr val="windowText" lastClr="000000"/>
      </a:dk1>
      <a:lt1>
        <a:sysClr val="window" lastClr="FFFFFF"/>
      </a:lt1>
      <a:dk2>
        <a:srgbClr val="333333"/>
      </a:dk2>
      <a:lt2>
        <a:srgbClr val="BBC0AC"/>
      </a:lt2>
      <a:accent1>
        <a:srgbClr val="A2C816"/>
      </a:accent1>
      <a:accent2>
        <a:srgbClr val="E07602"/>
      </a:accent2>
      <a:accent3>
        <a:srgbClr val="E4C402"/>
      </a:accent3>
      <a:accent4>
        <a:srgbClr val="7DC1EF"/>
      </a:accent4>
      <a:accent5>
        <a:srgbClr val="21449B"/>
      </a:accent5>
      <a:accent6>
        <a:srgbClr val="A2B170"/>
      </a:accent6>
      <a:hlink>
        <a:srgbClr val="8DA440"/>
      </a:hlink>
      <a:folHlink>
        <a:srgbClr val="4C4F3F"/>
      </a:folHlink>
    </a:clrScheme>
    <a:fontScheme name="Perception">
      <a:majorFont>
        <a:latin typeface="Century Gothic"/>
        <a:ea typeface=""/>
        <a:cs typeface=""/>
        <a:font script="Jpan" typeface="メイリオ"/>
        <a:font script="Hans" typeface="宋体"/>
        <a:font script="Hant" typeface="新細明體"/>
      </a:majorFont>
      <a:minorFont>
        <a:latin typeface="Century Gothic"/>
        <a:ea typeface=""/>
        <a:cs typeface=""/>
        <a:font script="Jpan" typeface="メイリオ"/>
        <a:font script="Hans" typeface="宋体"/>
        <a:font script="Hant" typeface="新細明體"/>
      </a:minorFont>
    </a:fontScheme>
    <a:fmtScheme name="Perception">
      <a:fillStyleLst>
        <a:solidFill>
          <a:schemeClr val="phClr"/>
        </a:solidFill>
        <a:solidFill>
          <a:schemeClr val="phClr">
            <a:shade val="90000"/>
          </a:schemeClr>
        </a:solidFill>
        <a:solidFill>
          <a:schemeClr val="phClr">
            <a:shade val="80000"/>
          </a:schemeClr>
        </a:solidFill>
      </a:fillStyleLst>
      <a:lnStyleLst>
        <a:ln w="12700" cap="flat" cmpd="sng" algn="ctr">
          <a:solidFill>
            <a:schemeClr val="phClr"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>
              <a:alpha val="8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bliqueTopRight"/>
            <a:lightRig rig="threePt" dir="tl"/>
          </a:scene3d>
          <a:sp3d>
            <a:bevelT w="25400" h="25400"/>
          </a:sp3d>
        </a:effectStyle>
        <a:effectStyle>
          <a:effectLst/>
          <a:scene3d>
            <a:camera prst="perspectiveFront" fov="4200000"/>
            <a:lightRig rig="balanced" dir="tl">
              <a:rot lat="0" lon="0" rev="18600000"/>
            </a:lightRig>
          </a:scene3d>
          <a:sp3d prstMaterial="metal">
            <a:bevelT w="63500" h="50800" prst="angle"/>
          </a:sp3d>
        </a:effectStyle>
      </a:effectStyleLst>
      <a:bgFillStyleLst>
        <a:solidFill>
          <a:schemeClr val="phClr">
            <a:tint val="90000"/>
          </a:schemeClr>
        </a:solidFill>
        <a:solidFill>
          <a:schemeClr val="phClr">
            <a:tint val="50000"/>
          </a:schemeClr>
        </a:solidFill>
        <a:solidFill>
          <a:schemeClr val="phClr">
            <a:shade val="60000"/>
          </a:schemeClr>
        </a:soli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Perception.thmx</Template>
  <TotalTime>2461</TotalTime>
  <Words>419</Words>
  <Application>Microsoft Macintosh PowerPoint</Application>
  <PresentationFormat>On-screen Show (4:3)</PresentationFormat>
  <Paragraphs>89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Perception</vt:lpstr>
      <vt:lpstr>Week 4: 6/6 – 6/10 </vt:lpstr>
      <vt:lpstr>This week..</vt:lpstr>
      <vt:lpstr>Process</vt:lpstr>
      <vt:lpstr>Dataset</vt:lpstr>
      <vt:lpstr>Model Size</vt:lpstr>
      <vt:lpstr>Negative Samples</vt:lpstr>
      <vt:lpstr>Positive Samples</vt:lpstr>
      <vt:lpstr>Extract HOG Features</vt:lpstr>
      <vt:lpstr>SVM Results</vt:lpstr>
      <vt:lpstr>Next Week…</vt:lpstr>
      <vt:lpstr>Week 4 Reflections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Week 1</dc:title>
  <dc:creator>Jeffrey Loppert</dc:creator>
  <cp:lastModifiedBy>Jeffrey Loppert</cp:lastModifiedBy>
  <cp:revision>133</cp:revision>
  <dcterms:created xsi:type="dcterms:W3CDTF">2011-05-20T13:39:59Z</dcterms:created>
  <dcterms:modified xsi:type="dcterms:W3CDTF">2011-06-10T18:38:15Z</dcterms:modified>
</cp:coreProperties>
</file>