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avi" ContentType="video/unknown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14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29" autoAdjust="0"/>
  </p:normalViewPr>
  <p:slideViewPr>
    <p:cSldViewPr snapToGrid="0" snapToObjects="1">
      <p:cViewPr>
        <p:scale>
          <a:sx n="99" d="100"/>
          <a:sy n="99" d="100"/>
        </p:scale>
        <p:origin x="-80" y="-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0260D-5FF8-F544-A2EE-7D0E7446D76A}" type="datetimeFigureOut">
              <a:rPr lang="en-US" smtClean="0"/>
              <a:t>7/7/11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65DA9-8575-D340-9446-BA6EF873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20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52983DA4-3B24-449B-95CA-514EB7E30A99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July 7,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July 7,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July 7,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July 7,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BCCA7B5-8BC9-491C-A887-7C3E7ED947D8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DA18ED0-40F2-434C-A848-B92581875164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655A2E49-18A1-40BC-BA5D-5A2EC8FDDF15}" type="datetime4">
              <a:rPr lang="en-US" smtClean="0"/>
              <a:pPr/>
              <a:t>July 7,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42120D2-3948-4F8F-BE5D-E7E7D97880B2}" type="datetime4">
              <a:rPr lang="en-US" smtClean="0"/>
              <a:pPr/>
              <a:t>July 7,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</p:sldLayoutIdLst>
  <p:hf sldNum="0"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4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6.jpg"/><Relationship Id="rId12" Type="http://schemas.openxmlformats.org/officeDocument/2006/relationships/image" Target="../media/image27.jpg"/><Relationship Id="rId13" Type="http://schemas.openxmlformats.org/officeDocument/2006/relationships/image" Target="../media/image28.jpg"/><Relationship Id="rId1" Type="http://schemas.microsoft.com/office/2007/relationships/media" Target="../media/media1.avi"/><Relationship Id="rId2" Type="http://schemas.openxmlformats.org/officeDocument/2006/relationships/video" Target="../media/media1.avi"/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9.png"/><Relationship Id="rId5" Type="http://schemas.openxmlformats.org/officeDocument/2006/relationships/image" Target="../media/image20.jpg"/><Relationship Id="rId6" Type="http://schemas.openxmlformats.org/officeDocument/2006/relationships/image" Target="../media/image21.jpg"/><Relationship Id="rId7" Type="http://schemas.openxmlformats.org/officeDocument/2006/relationships/image" Target="../media/image22.jpg"/><Relationship Id="rId8" Type="http://schemas.openxmlformats.org/officeDocument/2006/relationships/image" Target="../media/image23.jpg"/><Relationship Id="rId9" Type="http://schemas.openxmlformats.org/officeDocument/2006/relationships/image" Target="../media/image24.jpg"/><Relationship Id="rId10" Type="http://schemas.openxmlformats.org/officeDocument/2006/relationships/image" Target="../media/image25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Relationship Id="rId3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/>
              <a:t>6</a:t>
            </a:r>
            <a:r>
              <a:rPr lang="en-US" dirty="0" smtClean="0"/>
              <a:t>:6/</a:t>
            </a:r>
            <a:r>
              <a:rPr lang="en-US" dirty="0" smtClean="0"/>
              <a:t>20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6/</a:t>
            </a:r>
            <a:r>
              <a:rPr lang="en-US" dirty="0" smtClean="0"/>
              <a:t>24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Loppert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43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erson-00012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720" y="1101184"/>
            <a:ext cx="4477385" cy="33580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3950" y="1539322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  <a:endParaRPr lang="en-US" dirty="0"/>
          </a:p>
        </p:txBody>
      </p:sp>
      <p:pic>
        <p:nvPicPr>
          <p:cNvPr id="5" name="Picture 4" descr="person-000084-fina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797" y="4271619"/>
            <a:ext cx="3482716" cy="2612037"/>
          </a:xfrm>
          <a:prstGeom prst="rect">
            <a:avLst/>
          </a:prstGeom>
        </p:spPr>
      </p:pic>
      <p:pic>
        <p:nvPicPr>
          <p:cNvPr id="7" name="Picture 6" descr="person-001284-fina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92" y="2368890"/>
            <a:ext cx="5574221" cy="418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887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3950" y="1539322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  <a:endParaRPr lang="en-US" dirty="0"/>
          </a:p>
        </p:txBody>
      </p:sp>
      <p:pic>
        <p:nvPicPr>
          <p:cNvPr id="3" name="clip1.avi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66393" y="2149330"/>
            <a:ext cx="2032000" cy="1524000"/>
          </a:xfrm>
          <a:prstGeom prst="rect">
            <a:avLst/>
          </a:prstGeom>
        </p:spPr>
      </p:pic>
      <p:pic>
        <p:nvPicPr>
          <p:cNvPr id="8" name="Picture 7" descr="person01_walking_d10003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830" y="1387330"/>
            <a:ext cx="2032000" cy="1524000"/>
          </a:xfrm>
          <a:prstGeom prst="rect">
            <a:avLst/>
          </a:prstGeom>
        </p:spPr>
      </p:pic>
      <p:pic>
        <p:nvPicPr>
          <p:cNvPr id="9" name="Picture 8" descr="person01_walking_d10004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303" y="1387330"/>
            <a:ext cx="2032000" cy="1524000"/>
          </a:xfrm>
          <a:prstGeom prst="rect">
            <a:avLst/>
          </a:prstGeom>
        </p:spPr>
      </p:pic>
      <p:pic>
        <p:nvPicPr>
          <p:cNvPr id="10" name="Picture 9" descr="person01_walking_d10005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813" y="1387330"/>
            <a:ext cx="2032000" cy="1524000"/>
          </a:xfrm>
          <a:prstGeom prst="rect">
            <a:avLst/>
          </a:prstGeom>
        </p:spPr>
      </p:pic>
      <p:pic>
        <p:nvPicPr>
          <p:cNvPr id="11" name="Picture 10" descr="person01_walking_d10006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830" y="3124788"/>
            <a:ext cx="2032000" cy="1524000"/>
          </a:xfrm>
          <a:prstGeom prst="rect">
            <a:avLst/>
          </a:prstGeom>
        </p:spPr>
      </p:pic>
      <p:pic>
        <p:nvPicPr>
          <p:cNvPr id="12" name="Picture 11" descr="person01_walking_d10007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638" y="3124788"/>
            <a:ext cx="2032000" cy="1524000"/>
          </a:xfrm>
          <a:prstGeom prst="rect">
            <a:avLst/>
          </a:prstGeom>
        </p:spPr>
      </p:pic>
      <p:pic>
        <p:nvPicPr>
          <p:cNvPr id="13" name="Picture 12" descr="person01_walking_d10008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813" y="3111960"/>
            <a:ext cx="2032000" cy="1524000"/>
          </a:xfrm>
          <a:prstGeom prst="rect">
            <a:avLst/>
          </a:prstGeom>
        </p:spPr>
      </p:pic>
      <p:pic>
        <p:nvPicPr>
          <p:cNvPr id="14" name="Picture 13" descr="person01_walking_d10009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830" y="4805214"/>
            <a:ext cx="2032000" cy="1524000"/>
          </a:xfrm>
          <a:prstGeom prst="rect">
            <a:avLst/>
          </a:prstGeom>
        </p:spPr>
      </p:pic>
      <p:pic>
        <p:nvPicPr>
          <p:cNvPr id="15" name="Picture 14" descr="person01_walking_d10010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303" y="4805214"/>
            <a:ext cx="2032000" cy="1524000"/>
          </a:xfrm>
          <a:prstGeom prst="rect">
            <a:avLst/>
          </a:prstGeom>
        </p:spPr>
      </p:pic>
      <p:pic>
        <p:nvPicPr>
          <p:cNvPr id="16" name="Picture 15" descr="person01_walking_d10011-found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441" y="4818042"/>
            <a:ext cx="2140797" cy="160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550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Areas for improvement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Modify code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G</a:t>
            </a:r>
            <a:r>
              <a:rPr lang="en-US" dirty="0" smtClean="0"/>
              <a:t>enerate new model 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/>
              <a:t>W</a:t>
            </a:r>
            <a:r>
              <a:rPr lang="en-US" dirty="0" smtClean="0"/>
              <a:t>ould require new annotated dataset</a:t>
            </a:r>
          </a:p>
          <a:p>
            <a:pPr marL="1657350" lvl="3" indent="-285750">
              <a:buFont typeface="Arial"/>
              <a:buChar char="•"/>
            </a:pPr>
            <a:r>
              <a:rPr lang="en-US" dirty="0" smtClean="0"/>
              <a:t>Pascal VOC 2011?</a:t>
            </a:r>
          </a:p>
        </p:txBody>
      </p:sp>
    </p:spTree>
    <p:extLst>
      <p:ext uri="{BB962C8B-B14F-4D97-AF65-F5344CB8AC3E}">
        <p14:creationId xmlns:p14="http://schemas.microsoft.com/office/powerpoint/2010/main" val="2545639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319" y="1435622"/>
            <a:ext cx="8577706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Tested </a:t>
            </a:r>
            <a:r>
              <a:rPr lang="en-US" dirty="0" err="1" smtClean="0"/>
              <a:t>Bourdev</a:t>
            </a:r>
            <a:r>
              <a:rPr lang="en-US" dirty="0" smtClean="0"/>
              <a:t> et al.’s </a:t>
            </a:r>
            <a:r>
              <a:rPr lang="en-US" dirty="0" err="1" smtClean="0"/>
              <a:t>Poselet</a:t>
            </a:r>
            <a:r>
              <a:rPr lang="en-US" dirty="0" smtClean="0"/>
              <a:t> Activation Source code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Ruled out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Requires specially trained </a:t>
            </a:r>
            <a:r>
              <a:rPr lang="en-US" dirty="0" err="1"/>
              <a:t>P</a:t>
            </a:r>
            <a:r>
              <a:rPr lang="en-US" dirty="0" err="1" smtClean="0"/>
              <a:t>oselet</a:t>
            </a:r>
            <a:r>
              <a:rPr lang="en-US" dirty="0" smtClean="0"/>
              <a:t> models for each image</a:t>
            </a:r>
          </a:p>
          <a:p>
            <a:pPr marL="1657350" lvl="3" indent="-285750">
              <a:buFont typeface="Arial"/>
              <a:buChar char="•"/>
            </a:pPr>
            <a:r>
              <a:rPr lang="en-US" dirty="0" smtClean="0"/>
              <a:t>Source code and </a:t>
            </a:r>
            <a:r>
              <a:rPr lang="en-US" dirty="0" err="1" smtClean="0"/>
              <a:t>executables</a:t>
            </a:r>
            <a:r>
              <a:rPr lang="en-US" dirty="0" smtClean="0"/>
              <a:t> not made available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Long runtime</a:t>
            </a:r>
          </a:p>
          <a:p>
            <a:pPr marL="1657350" lvl="3" indent="-285750">
              <a:buFont typeface="Arial"/>
              <a:buChar char="•"/>
            </a:pPr>
            <a:r>
              <a:rPr lang="en-US" dirty="0" smtClean="0"/>
              <a:t>one point 90,000</a:t>
            </a:r>
            <a:r>
              <a:rPr lang="en-US" baseline="30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loop – stopped running code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Tested </a:t>
            </a:r>
            <a:r>
              <a:rPr lang="en-US" dirty="0" err="1" smtClean="0"/>
              <a:t>Felzenszwalb</a:t>
            </a:r>
            <a:r>
              <a:rPr lang="en-US" dirty="0"/>
              <a:t> </a:t>
            </a:r>
            <a:r>
              <a:rPr lang="en-US" dirty="0" smtClean="0"/>
              <a:t>et </a:t>
            </a:r>
            <a:r>
              <a:rPr lang="en-US" dirty="0" err="1" smtClean="0"/>
              <a:t>al’s</a:t>
            </a:r>
            <a:r>
              <a:rPr lang="en-US" dirty="0" smtClean="0"/>
              <a:t> Deformable Parts source code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Works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/>
              <a:t>S</a:t>
            </a:r>
            <a:r>
              <a:rPr lang="en-US" dirty="0" smtClean="0"/>
              <a:t>ource code is provided for both detection and model</a:t>
            </a:r>
            <a:endParaRPr lang="en-US" dirty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Problem – not always accurate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Consider using ‘star-cascade’ or train a new model</a:t>
            </a:r>
          </a:p>
          <a:p>
            <a:pPr lvl="2"/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Downloaded KTH dataset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Focusing on walking</a:t>
            </a:r>
            <a:endParaRPr lang="en-US" dirty="0"/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169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pic>
        <p:nvPicPr>
          <p:cNvPr id="5" name="Picture 4" descr="car-000034-fin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305" y="4106016"/>
            <a:ext cx="3335588" cy="2501691"/>
          </a:xfrm>
          <a:prstGeom prst="rect">
            <a:avLst/>
          </a:prstGeom>
        </p:spPr>
      </p:pic>
      <p:pic>
        <p:nvPicPr>
          <p:cNvPr id="6" name="Picture 5" descr="car-000034-withpart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198" y="1334077"/>
            <a:ext cx="3263695" cy="2447771"/>
          </a:xfrm>
          <a:prstGeom prst="rect">
            <a:avLst/>
          </a:prstGeom>
        </p:spPr>
      </p:pic>
      <p:pic>
        <p:nvPicPr>
          <p:cNvPr id="7" name="Picture 6" descr="000034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38" y="2261317"/>
            <a:ext cx="5192836" cy="38946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2438" y="1572727"/>
            <a:ext cx="1956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Car Model</a:t>
            </a:r>
          </a:p>
        </p:txBody>
      </p:sp>
    </p:spTree>
    <p:extLst>
      <p:ext uri="{BB962C8B-B14F-4D97-AF65-F5344CB8AC3E}">
        <p14:creationId xmlns:p14="http://schemas.microsoft.com/office/powerpoint/2010/main" val="1335950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pic>
        <p:nvPicPr>
          <p:cNvPr id="7" name="Picture 6" descr="00003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0" y="2261317"/>
            <a:ext cx="5192836" cy="38946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2438" y="1572727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</a:p>
        </p:txBody>
      </p:sp>
      <p:pic>
        <p:nvPicPr>
          <p:cNvPr id="3" name="Picture 2" descr="person-000034-fina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932" y="3935885"/>
            <a:ext cx="3728303" cy="2796227"/>
          </a:xfrm>
          <a:prstGeom prst="rect">
            <a:avLst/>
          </a:prstGeom>
        </p:spPr>
      </p:pic>
      <p:pic>
        <p:nvPicPr>
          <p:cNvPr id="4" name="Picture 3" descr="person-000034-withpart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274" y="1272239"/>
            <a:ext cx="3725604" cy="279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576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2438" y="1572727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</a:p>
        </p:txBody>
      </p:sp>
      <p:pic>
        <p:nvPicPr>
          <p:cNvPr id="5" name="Picture 4" descr="person-00002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941" y="2514226"/>
            <a:ext cx="4855872" cy="3641904"/>
          </a:xfrm>
          <a:prstGeom prst="rect">
            <a:avLst/>
          </a:prstGeom>
        </p:spPr>
      </p:pic>
      <p:pic>
        <p:nvPicPr>
          <p:cNvPr id="6" name="Picture 5" descr="2007_00002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32" y="2655329"/>
            <a:ext cx="3115521" cy="320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850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2438" y="1572727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</a:p>
        </p:txBody>
      </p:sp>
      <p:pic>
        <p:nvPicPr>
          <p:cNvPr id="3" name="Picture 2" descr="person-000061-fin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346" y="3965971"/>
            <a:ext cx="4202983" cy="3152237"/>
          </a:xfrm>
          <a:prstGeom prst="rect">
            <a:avLst/>
          </a:prstGeom>
        </p:spPr>
      </p:pic>
      <p:pic>
        <p:nvPicPr>
          <p:cNvPr id="4" name="Picture 3" descr="person-000061-withpart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851" y="1230112"/>
            <a:ext cx="3999149" cy="2999362"/>
          </a:xfrm>
          <a:prstGeom prst="rect">
            <a:avLst/>
          </a:prstGeom>
        </p:spPr>
      </p:pic>
      <p:pic>
        <p:nvPicPr>
          <p:cNvPr id="7" name="Picture 6" descr="00006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38" y="2539881"/>
            <a:ext cx="4643509" cy="308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34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2438" y="1572727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</a:p>
        </p:txBody>
      </p:sp>
      <p:pic>
        <p:nvPicPr>
          <p:cNvPr id="5" name="Picture 4" descr="person-00032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534" y="2078083"/>
            <a:ext cx="5471601" cy="4103701"/>
          </a:xfrm>
          <a:prstGeom prst="rect">
            <a:avLst/>
          </a:prstGeom>
        </p:spPr>
      </p:pic>
      <p:pic>
        <p:nvPicPr>
          <p:cNvPr id="6" name="Picture 5" descr="2007_00032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72" y="2514226"/>
            <a:ext cx="4167008" cy="312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572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2438" y="1572727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</a:p>
        </p:txBody>
      </p:sp>
      <p:pic>
        <p:nvPicPr>
          <p:cNvPr id="3" name="Picture 2" descr="person-0005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649" y="2142224"/>
            <a:ext cx="4838766" cy="3629074"/>
          </a:xfrm>
          <a:prstGeom prst="rect">
            <a:avLst/>
          </a:prstGeom>
        </p:spPr>
      </p:pic>
      <p:pic>
        <p:nvPicPr>
          <p:cNvPr id="4" name="Picture 3" descr="2007_00050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38" y="2385947"/>
            <a:ext cx="4591649" cy="378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32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Action Detection</a:t>
            </a:r>
            <a:endParaRPr lang="en-US" dirty="0"/>
          </a:p>
        </p:txBody>
      </p:sp>
      <p:pic>
        <p:nvPicPr>
          <p:cNvPr id="3" name="Picture 2" descr="person-mode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275" y="1268596"/>
            <a:ext cx="7112000" cy="5334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3950" y="1539322"/>
            <a:ext cx="22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2007 Person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232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3048</TotalTime>
  <Words>157</Words>
  <Application>Microsoft Macintosh PowerPoint</Application>
  <PresentationFormat>On-screen Show (4:3)</PresentationFormat>
  <Paragraphs>42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Perception</vt:lpstr>
      <vt:lpstr>Week 6:6/20 – 6/24 </vt:lpstr>
      <vt:lpstr>Action Detection</vt:lpstr>
      <vt:lpstr>Action Detection</vt:lpstr>
      <vt:lpstr>Action Detection</vt:lpstr>
      <vt:lpstr>Action Detection</vt:lpstr>
      <vt:lpstr>Action Detection</vt:lpstr>
      <vt:lpstr>Action Detection</vt:lpstr>
      <vt:lpstr>Action Detection</vt:lpstr>
      <vt:lpstr>Action Detection</vt:lpstr>
      <vt:lpstr>Action Detection</vt:lpstr>
      <vt:lpstr>Action Detection</vt:lpstr>
      <vt:lpstr>Action Detection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</dc:title>
  <dc:creator>Jeffrey Loppert</dc:creator>
  <cp:lastModifiedBy>Jeffrey Loppert</cp:lastModifiedBy>
  <cp:revision>166</cp:revision>
  <dcterms:created xsi:type="dcterms:W3CDTF">2011-05-20T13:39:59Z</dcterms:created>
  <dcterms:modified xsi:type="dcterms:W3CDTF">2011-07-08T02:40:40Z</dcterms:modified>
</cp:coreProperties>
</file>