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171C3-A4CC-4AA5-B788-3EEFC6C7DDD7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C58A8-448F-4DA0-9487-21395C4298E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171C3-A4CC-4AA5-B788-3EEFC6C7DDD7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C58A8-448F-4DA0-9487-21395C429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171C3-A4CC-4AA5-B788-3EEFC6C7DDD7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C58A8-448F-4DA0-9487-21395C429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171C3-A4CC-4AA5-B788-3EEFC6C7DDD7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C58A8-448F-4DA0-9487-21395C429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171C3-A4CC-4AA5-B788-3EEFC6C7DDD7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C58A8-448F-4DA0-9487-21395C4298E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171C3-A4CC-4AA5-B788-3EEFC6C7DDD7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C58A8-448F-4DA0-9487-21395C429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171C3-A4CC-4AA5-B788-3EEFC6C7DDD7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C58A8-448F-4DA0-9487-21395C429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171C3-A4CC-4AA5-B788-3EEFC6C7DDD7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C58A8-448F-4DA0-9487-21395C429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171C3-A4CC-4AA5-B788-3EEFC6C7DDD7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C58A8-448F-4DA0-9487-21395C429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171C3-A4CC-4AA5-B788-3EEFC6C7DDD7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C58A8-448F-4DA0-9487-21395C4298E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CFA171C3-A4CC-4AA5-B788-3EEFC6C7DDD7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17C58A8-448F-4DA0-9487-21395C4298E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FA171C3-A4CC-4AA5-B788-3EEFC6C7DDD7}" type="datetimeFigureOut">
              <a:rPr lang="en-US" smtClean="0"/>
              <a:t>6/22/2011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17C58A8-448F-4DA0-9487-21395C4298E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Human Action Recognition</a:t>
            </a:r>
            <a:br>
              <a:rPr lang="en-US" dirty="0" smtClean="0"/>
            </a:br>
            <a:r>
              <a:rPr lang="en-US" dirty="0" err="1" smtClean="0"/>
              <a:t>REU</a:t>
            </a:r>
            <a:r>
              <a:rPr lang="en-US" dirty="0" smtClean="0"/>
              <a:t> 2011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Taylor Rassmann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 at the University of Central Florida</a:t>
            </a:r>
          </a:p>
          <a:p>
            <a:pPr lvl="1"/>
            <a:r>
              <a:rPr lang="en-US" dirty="0" smtClean="0"/>
              <a:t>Burnett Honors College</a:t>
            </a:r>
          </a:p>
          <a:p>
            <a:pPr lvl="1"/>
            <a:r>
              <a:rPr lang="en-US" dirty="0" smtClean="0"/>
              <a:t>Fall 2008 – Fall 2011</a:t>
            </a:r>
            <a:endParaRPr lang="en-US" dirty="0" smtClean="0"/>
          </a:p>
          <a:p>
            <a:r>
              <a:rPr lang="en-US" dirty="0" smtClean="0"/>
              <a:t>Major: Computer Science</a:t>
            </a:r>
            <a:endParaRPr lang="en-US" dirty="0" smtClean="0"/>
          </a:p>
          <a:p>
            <a:r>
              <a:rPr lang="en-US" dirty="0" smtClean="0"/>
              <a:t>Upper Division Electives:</a:t>
            </a:r>
            <a:endParaRPr lang="en-US" dirty="0" smtClean="0"/>
          </a:p>
          <a:p>
            <a:pPr lvl="1"/>
            <a:r>
              <a:rPr lang="en-US" dirty="0" smtClean="0"/>
              <a:t>Robot Vision</a:t>
            </a:r>
          </a:p>
          <a:p>
            <a:pPr lvl="1"/>
            <a:r>
              <a:rPr lang="en-US" dirty="0" smtClean="0"/>
              <a:t>AI for Game Programming</a:t>
            </a:r>
          </a:p>
          <a:p>
            <a:pPr lvl="1"/>
            <a:r>
              <a:rPr lang="en-US" dirty="0" smtClean="0"/>
              <a:t>Artificial Intelligence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sz="3700" dirty="0" smtClean="0"/>
              <a:t>Institute of Simulation and Training (August 2009 – April 2011)</a:t>
            </a:r>
          </a:p>
          <a:p>
            <a:pPr lvl="1"/>
            <a:r>
              <a:rPr lang="en-US" sz="3700" dirty="0" smtClean="0"/>
              <a:t>Allogy Project: Java, </a:t>
            </a:r>
            <a:r>
              <a:rPr lang="en-US" sz="3700" dirty="0" err="1" smtClean="0"/>
              <a:t>PHP</a:t>
            </a:r>
            <a:r>
              <a:rPr lang="en-US" sz="3700" dirty="0" smtClean="0"/>
              <a:t>, XML, </a:t>
            </a:r>
            <a:r>
              <a:rPr lang="en-US" sz="3700" dirty="0" err="1" smtClean="0"/>
              <a:t>JSON</a:t>
            </a:r>
            <a:r>
              <a:rPr lang="en-US" sz="3700" dirty="0" smtClean="0"/>
              <a:t>, HTML</a:t>
            </a:r>
          </a:p>
          <a:p>
            <a:pPr lvl="1"/>
            <a:r>
              <a:rPr lang="en-US" sz="3700" dirty="0" smtClean="0"/>
              <a:t>Team of fourteen working on a mobile device learning application</a:t>
            </a:r>
          </a:p>
          <a:p>
            <a:pPr lvl="1"/>
            <a:r>
              <a:rPr lang="en-US" sz="3700" dirty="0" smtClean="0"/>
              <a:t>Application field tested in Nairobi, Kenya</a:t>
            </a:r>
          </a:p>
          <a:p>
            <a:pPr lvl="1"/>
            <a:r>
              <a:rPr lang="en-US" sz="3700" dirty="0" smtClean="0"/>
              <a:t>Creation of a parser and UI system for test taking</a:t>
            </a:r>
          </a:p>
          <a:p>
            <a:pPr lvl="1"/>
            <a:r>
              <a:rPr lang="en-US" sz="3700" dirty="0" smtClean="0"/>
              <a:t>Creation of </a:t>
            </a:r>
            <a:r>
              <a:rPr lang="en-US" sz="3700" dirty="0" err="1" smtClean="0"/>
              <a:t>PHP</a:t>
            </a:r>
            <a:r>
              <a:rPr lang="en-US" sz="3700" dirty="0" smtClean="0"/>
              <a:t> programs for email processing and other scripting</a:t>
            </a:r>
          </a:p>
          <a:p>
            <a:pPr lvl="1"/>
            <a:r>
              <a:rPr lang="en-US" sz="3700" dirty="0" smtClean="0"/>
              <a:t>Creation of Ruby on Rails backend</a:t>
            </a:r>
          </a:p>
          <a:p>
            <a:pPr lvl="0"/>
            <a:r>
              <a:rPr lang="en-US" sz="3700" dirty="0" smtClean="0"/>
              <a:t>Applied Cognition and Technology Lab (October 2010 – May 2011)</a:t>
            </a:r>
          </a:p>
          <a:p>
            <a:pPr lvl="1"/>
            <a:r>
              <a:rPr lang="en-US" sz="3700" dirty="0" smtClean="0"/>
              <a:t>Online survey creator</a:t>
            </a:r>
          </a:p>
          <a:p>
            <a:pPr lvl="1"/>
            <a:r>
              <a:rPr lang="en-US" sz="3700" dirty="0" smtClean="0"/>
              <a:t>Creation of multiple different surveys for Psychology Department at UCF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 Action Recognition</a:t>
            </a:r>
          </a:p>
          <a:p>
            <a:pPr lvl="1"/>
            <a:r>
              <a:rPr lang="en-US" dirty="0" smtClean="0"/>
              <a:t>Kinematic features derived from optical flow</a:t>
            </a:r>
          </a:p>
          <a:p>
            <a:pPr lvl="1"/>
            <a:r>
              <a:rPr lang="en-US" dirty="0" smtClean="0"/>
              <a:t>Testing on UCF50 dataset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dirty="0" smtClean="0"/>
              <a:t>Testing two different learning </a:t>
            </a:r>
            <a:r>
              <a:rPr lang="en-US" dirty="0" smtClean="0"/>
              <a:t>methods</a:t>
            </a:r>
            <a:endParaRPr lang="en-US" dirty="0" smtClean="0"/>
          </a:p>
          <a:p>
            <a:pPr lvl="1"/>
            <a:r>
              <a:rPr lang="en-US" dirty="0" smtClean="0"/>
              <a:t>Bag of words</a:t>
            </a:r>
          </a:p>
          <a:p>
            <a:pPr lvl="1"/>
            <a:r>
              <a:rPr lang="en-US" dirty="0" smtClean="0"/>
              <a:t>Multiple </a:t>
            </a:r>
            <a:r>
              <a:rPr lang="en-US" smtClean="0"/>
              <a:t>Instance </a:t>
            </a:r>
            <a:r>
              <a:rPr lang="en-US" smtClean="0"/>
              <a:t>learning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30</TotalTime>
  <Words>157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Module</vt:lpstr>
      <vt:lpstr>Human Action Recognition REU 2011</vt:lpstr>
      <vt:lpstr>Background</vt:lpstr>
      <vt:lpstr>Work Experience</vt:lpstr>
      <vt:lpstr>Current Research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Action Recognition</dc:title>
  <dc:creator>Taylor Rassmann</dc:creator>
  <cp:lastModifiedBy>Taylor Rassmann</cp:lastModifiedBy>
  <cp:revision>20</cp:revision>
  <dcterms:created xsi:type="dcterms:W3CDTF">2011-06-23T00:26:26Z</dcterms:created>
  <dcterms:modified xsi:type="dcterms:W3CDTF">2011-06-23T00:57:00Z</dcterms:modified>
</cp:coreProperties>
</file>