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2BF7C-1EC8-4DBF-8C38-611BB09CF2C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404C-0DCD-425E-A26B-B8AF6196D2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2BF7C-1EC8-4DBF-8C38-611BB09CF2C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404C-0DCD-425E-A26B-B8AF6196D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2BF7C-1EC8-4DBF-8C38-611BB09CF2C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404C-0DCD-425E-A26B-B8AF6196D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2BF7C-1EC8-4DBF-8C38-611BB09CF2C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404C-0DCD-425E-A26B-B8AF6196D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2BF7C-1EC8-4DBF-8C38-611BB09CF2C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404C-0DCD-425E-A26B-B8AF6196D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2BF7C-1EC8-4DBF-8C38-611BB09CF2C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404C-0DCD-425E-A26B-B8AF6196D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2BF7C-1EC8-4DBF-8C38-611BB09CF2C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404C-0DCD-425E-A26B-B8AF6196D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2BF7C-1EC8-4DBF-8C38-611BB09CF2C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404C-0DCD-425E-A26B-B8AF6196D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2BF7C-1EC8-4DBF-8C38-611BB09CF2C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404C-0DCD-425E-A26B-B8AF6196D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2BF7C-1EC8-4DBF-8C38-611BB09CF2C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9404C-0DCD-425E-A26B-B8AF6196D2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C62BF7C-1EC8-4DBF-8C38-611BB09CF2C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359404C-0DCD-425E-A26B-B8AF6196D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C62BF7C-1EC8-4DBF-8C38-611BB09CF2C8}" type="datetimeFigureOut">
              <a:rPr lang="en-US" smtClean="0"/>
              <a:pPr/>
              <a:t>7/22/2011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359404C-0DCD-425E-A26B-B8AF6196D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Human Action Recognition</a:t>
            </a:r>
            <a:br>
              <a:rPr lang="en-US" dirty="0" smtClean="0"/>
            </a:br>
            <a:r>
              <a:rPr lang="en-US" dirty="0" smtClean="0"/>
              <a:t>Week 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Taylor Rassmann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Automated action selection process finished</a:t>
            </a:r>
          </a:p>
          <a:p>
            <a:r>
              <a:rPr lang="en-US" dirty="0" smtClean="0"/>
              <a:t>Analyze which actions are being grouped together as most confused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3200" dirty="0" smtClean="0"/>
              <a:t>Method 2 results stayed consistently near the initial accuracy. </a:t>
            </a:r>
          </a:p>
          <a:p>
            <a:pPr lvl="1"/>
            <a:r>
              <a:rPr lang="en-US" dirty="0" smtClean="0"/>
              <a:t>See if varying the number of classes per level changes the accuracy</a:t>
            </a:r>
          </a:p>
          <a:p>
            <a:r>
              <a:rPr lang="en-US" dirty="0" smtClean="0"/>
              <a:t>Research different kinds of </a:t>
            </a:r>
            <a:r>
              <a:rPr lang="en-US" smtClean="0"/>
              <a:t>hierarchical structures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Human Action Recognition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UCF50 dataset</a:t>
            </a:r>
          </a:p>
          <a:p>
            <a:r>
              <a:rPr lang="en-US" dirty="0" smtClean="0"/>
              <a:t>Begin with optical flow</a:t>
            </a:r>
          </a:p>
          <a:p>
            <a:pPr lvl="1"/>
            <a:r>
              <a:rPr lang="en-US" dirty="0" smtClean="0"/>
              <a:t>Lucas-</a:t>
            </a:r>
            <a:r>
              <a:rPr lang="en-US" dirty="0" err="1" smtClean="0"/>
              <a:t>Kanade</a:t>
            </a:r>
            <a:r>
              <a:rPr lang="en-US" dirty="0" smtClean="0"/>
              <a:t> with pyramids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Human Action Recognition: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Kinematic Features</a:t>
            </a:r>
          </a:p>
          <a:p>
            <a:pPr lvl="1"/>
            <a:r>
              <a:rPr lang="en-US" dirty="0" smtClean="0"/>
              <a:t>Divergence</a:t>
            </a:r>
          </a:p>
          <a:p>
            <a:pPr lvl="1"/>
            <a:r>
              <a:rPr lang="en-US" dirty="0" smtClean="0"/>
              <a:t>Vorticity</a:t>
            </a:r>
          </a:p>
          <a:p>
            <a:pPr lvl="1"/>
            <a:r>
              <a:rPr lang="en-US" dirty="0" smtClean="0"/>
              <a:t>Symmetric Flow Fields</a:t>
            </a:r>
          </a:p>
          <a:p>
            <a:pPr lvl="1"/>
            <a:r>
              <a:rPr lang="en-US" dirty="0" smtClean="0"/>
              <a:t>Asymmetric Flow Fields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Human Action Recognition: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 1:</a:t>
            </a:r>
          </a:p>
          <a:p>
            <a:pPr lvl="1"/>
            <a:r>
              <a:rPr lang="en-US" dirty="0" err="1" smtClean="0"/>
              <a:t>Kernal</a:t>
            </a:r>
            <a:r>
              <a:rPr lang="en-US" dirty="0" smtClean="0"/>
              <a:t> </a:t>
            </a:r>
            <a:r>
              <a:rPr lang="en-US" dirty="0" err="1" smtClean="0"/>
              <a:t>PCA</a:t>
            </a:r>
            <a:endParaRPr lang="en-US" dirty="0" smtClean="0"/>
          </a:p>
          <a:p>
            <a:pPr lvl="1"/>
            <a:r>
              <a:rPr lang="en-US" dirty="0" smtClean="0"/>
              <a:t>Multiple Instance Learning</a:t>
            </a:r>
          </a:p>
          <a:p>
            <a:r>
              <a:rPr lang="en-US" dirty="0" smtClean="0"/>
              <a:t>Method 2:</a:t>
            </a:r>
          </a:p>
          <a:p>
            <a:pPr lvl="1"/>
            <a:r>
              <a:rPr lang="en-US" dirty="0" smtClean="0"/>
              <a:t>Bag of Words</a:t>
            </a:r>
          </a:p>
          <a:p>
            <a:pPr lvl="1"/>
            <a:r>
              <a:rPr lang="en-US" dirty="0" smtClean="0"/>
              <a:t>Using built in K-Means with 500 centers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Human Action Recognition: Initial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Bag of Words:</a:t>
            </a:r>
          </a:p>
          <a:p>
            <a:pPr lvl="1"/>
            <a:r>
              <a:rPr lang="en-US" dirty="0" smtClean="0"/>
              <a:t>11 actions tested out of 50</a:t>
            </a:r>
          </a:p>
          <a:p>
            <a:pPr lvl="1"/>
            <a:r>
              <a:rPr lang="en-US" dirty="0" smtClean="0"/>
              <a:t>Accuracies ranged from 70-90% depending on the kinematic feature</a:t>
            </a:r>
          </a:p>
          <a:p>
            <a:r>
              <a:rPr lang="en-US" dirty="0" smtClean="0"/>
              <a:t>Different features and approach necessary because of feature generation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SVMs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at a confusion matrix of the UCF50 dataset</a:t>
            </a:r>
          </a:p>
          <a:p>
            <a:pPr lvl="1"/>
            <a:r>
              <a:rPr lang="en-US" dirty="0" smtClean="0"/>
              <a:t>Dollar Features</a:t>
            </a:r>
          </a:p>
          <a:p>
            <a:r>
              <a:rPr lang="en-US" dirty="0" smtClean="0"/>
              <a:t>Method 1:</a:t>
            </a:r>
          </a:p>
          <a:p>
            <a:pPr lvl="1"/>
            <a:r>
              <a:rPr lang="en-US" dirty="0" smtClean="0"/>
              <a:t>Find the least and most accurate classes</a:t>
            </a:r>
          </a:p>
          <a:p>
            <a:r>
              <a:rPr lang="en-US" dirty="0" smtClean="0"/>
              <a:t>Method 2:</a:t>
            </a:r>
          </a:p>
          <a:p>
            <a:pPr lvl="1"/>
            <a:r>
              <a:rPr lang="en-US" dirty="0" smtClean="0"/>
              <a:t>Find the two most confused classes</a:t>
            </a:r>
          </a:p>
          <a:p>
            <a:r>
              <a:rPr lang="en-US" dirty="0" smtClean="0"/>
              <a:t>Train an SVM specifically on these two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SVMs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Retrain and test with one less label than the previous iteration</a:t>
            </a:r>
          </a:p>
          <a:p>
            <a:r>
              <a:rPr lang="en-US" dirty="0" smtClean="0"/>
              <a:t>Repeat for multiple levels</a:t>
            </a:r>
          </a:p>
          <a:p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733800" y="3429000"/>
            <a:ext cx="1371600" cy="838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91000" y="3657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819400" y="4800600"/>
            <a:ext cx="1371600" cy="838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876800" y="4800600"/>
            <a:ext cx="1371600" cy="8382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76600" y="5040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86400" y="50292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48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4" idx="2"/>
            <a:endCxn id="6" idx="0"/>
          </p:cNvCxnSpPr>
          <p:nvPr/>
        </p:nvCxnSpPr>
        <p:spPr>
          <a:xfrm rot="5400000">
            <a:off x="3695700" y="4076700"/>
            <a:ext cx="5334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2"/>
            <a:endCxn id="7" idx="0"/>
          </p:cNvCxnSpPr>
          <p:nvPr/>
        </p:nvCxnSpPr>
        <p:spPr>
          <a:xfrm rot="16200000" flipH="1">
            <a:off x="4724400" y="3962400"/>
            <a:ext cx="53340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Hierarchical </a:t>
            </a:r>
            <a:r>
              <a:rPr lang="en-US" dirty="0" err="1" smtClean="0"/>
              <a:t>SVMs</a:t>
            </a:r>
            <a:r>
              <a:rPr lang="en-US" dirty="0" smtClean="0"/>
              <a:t>: Method 1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25 levels deep after selection, training, and then testing</a:t>
            </a:r>
          </a:p>
          <a:p>
            <a:r>
              <a:rPr lang="en-US" dirty="0" smtClean="0"/>
              <a:t>Different levels of the hierarchy produced different accuracies.</a:t>
            </a:r>
          </a:p>
          <a:p>
            <a:r>
              <a:rPr lang="en-US" dirty="0" smtClean="0"/>
              <a:t>Initial Acc = 0.6989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4262120"/>
          <a:ext cx="6096000" cy="259588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1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0.6968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2 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3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0.6959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4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0.6956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5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0.6947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 25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0.6418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Hierarchical </a:t>
            </a:r>
            <a:r>
              <a:rPr lang="en-US" dirty="0" err="1" smtClean="0"/>
              <a:t>SVMs</a:t>
            </a:r>
            <a:r>
              <a:rPr lang="en-US" dirty="0" smtClean="0"/>
              <a:t>: Method 2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25 levels deep after selection, training, and then testing</a:t>
            </a:r>
          </a:p>
          <a:p>
            <a:r>
              <a:rPr lang="en-US" dirty="0" smtClean="0"/>
              <a:t>Different levels of the hierarchy produced different accuracies.</a:t>
            </a:r>
          </a:p>
          <a:p>
            <a:r>
              <a:rPr lang="en-US" dirty="0" smtClean="0"/>
              <a:t>Initial Acc = 0.7019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4262120"/>
          <a:ext cx="6096000" cy="259588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1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0.6983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2 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3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0.6968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4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0.6962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r>
                        <a:rPr lang="en-US" baseline="0" dirty="0" smtClean="0"/>
                        <a:t> 5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0.6983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Level  25 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0.6866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420</TotalTime>
  <Words>312</Words>
  <Application>Microsoft Office PowerPoint</Application>
  <PresentationFormat>On-screen Show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Module</vt:lpstr>
      <vt:lpstr>Human Action Recognition Week 10</vt:lpstr>
      <vt:lpstr>Overview Human Action Recognition</vt:lpstr>
      <vt:lpstr>Overview Human Action Recognition: Features</vt:lpstr>
      <vt:lpstr>Overview Human Action Recognition: Learning</vt:lpstr>
      <vt:lpstr>Overview Human Action Recognition: Initial Results</vt:lpstr>
      <vt:lpstr>Hierarchical SVMs</vt:lpstr>
      <vt:lpstr>Hierarchical SVMs</vt:lpstr>
      <vt:lpstr>Hierarchical SVMs: Method 1 Results</vt:lpstr>
      <vt:lpstr>Hierarchical SVMs: Method 2 Results</vt:lpstr>
      <vt:lpstr>Current Work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Action Recognition Week 10</dc:title>
  <dc:creator>Taylor Rassmann</dc:creator>
  <cp:lastModifiedBy>Taylor Rassmann</cp:lastModifiedBy>
  <cp:revision>48</cp:revision>
  <dcterms:created xsi:type="dcterms:W3CDTF">2011-07-21T21:26:02Z</dcterms:created>
  <dcterms:modified xsi:type="dcterms:W3CDTF">2011-07-22T13:44:28Z</dcterms:modified>
</cp:coreProperties>
</file>