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1A1EA63-A9CA-4973-8CD1-F18D5C46C6EC}" type="datetimeFigureOut">
              <a:rPr lang="en-US" smtClean="0"/>
              <a:t>5/26/2011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C038730-F926-4171-A22D-B68445F3BA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smtClean="0"/>
              <a:t>Week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Action Recognition from One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 is often distinguished from </a:t>
            </a:r>
            <a:r>
              <a:rPr lang="en-US" dirty="0" smtClean="0"/>
              <a:t>activity in </a:t>
            </a:r>
            <a:r>
              <a:rPr lang="en-US" dirty="0" smtClean="0"/>
              <a:t>the sense that action is an individual atomic unit </a:t>
            </a:r>
            <a:r>
              <a:rPr lang="en-US" dirty="0" smtClean="0"/>
              <a:t>of activity</a:t>
            </a:r>
            <a:r>
              <a:rPr lang="en-US" dirty="0" smtClean="0"/>
              <a:t>. In particular, human action refers to physical </a:t>
            </a:r>
            <a:r>
              <a:rPr lang="en-US" dirty="0" smtClean="0"/>
              <a:t>body motion.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Action Recognition from One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Novel feature representation that is derived from space-time local (steering) regression kernels (3D </a:t>
            </a:r>
            <a:r>
              <a:rPr lang="en-US" dirty="0" err="1" smtClean="0"/>
              <a:t>LSKs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This feature representation can attain data even in instances of high distortion and data uncertainty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Action Recognition from One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achieved by measuring the likeness of a </a:t>
            </a:r>
            <a:r>
              <a:rPr lang="en-US" dirty="0" err="1" smtClean="0"/>
              <a:t>voxel</a:t>
            </a:r>
            <a:r>
              <a:rPr lang="en-US" dirty="0" smtClean="0"/>
              <a:t> to its surroundings based on computation of a distance between points.</a:t>
            </a:r>
          </a:p>
          <a:p>
            <a:r>
              <a:rPr lang="en-US" dirty="0" smtClean="0"/>
              <a:t>These points are measured (along the shortest path) on a manifold defined by the embedding of the video data in </a:t>
            </a:r>
            <a:r>
              <a:rPr lang="en-US" dirty="0" smtClean="0"/>
              <a:t>4D</a:t>
            </a:r>
          </a:p>
          <a:p>
            <a:r>
              <a:rPr lang="en-US" dirty="0" smtClean="0"/>
              <a:t>For better classification performance, space time saliency detection is applied to larger videos to crop to a shorter action clip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Action Recognition from One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key idea behind 3D </a:t>
            </a:r>
            <a:r>
              <a:rPr lang="en-US" dirty="0" err="1" smtClean="0"/>
              <a:t>LSKs</a:t>
            </a:r>
            <a:r>
              <a:rPr lang="en-US" dirty="0" smtClean="0"/>
              <a:t> is </a:t>
            </a:r>
            <a:r>
              <a:rPr lang="en-US" dirty="0" smtClean="0"/>
              <a:t>to robustly </a:t>
            </a:r>
            <a:r>
              <a:rPr lang="en-US" dirty="0" smtClean="0"/>
              <a:t>obtain local space-time geometric structures </a:t>
            </a:r>
            <a:r>
              <a:rPr lang="en-US" dirty="0" smtClean="0"/>
              <a:t>by analyzing </a:t>
            </a:r>
            <a:r>
              <a:rPr lang="en-US" dirty="0" smtClean="0"/>
              <a:t>the photometric (</a:t>
            </a:r>
            <a:r>
              <a:rPr lang="en-US" dirty="0" err="1" smtClean="0"/>
              <a:t>voxel</a:t>
            </a:r>
            <a:r>
              <a:rPr lang="en-US" dirty="0" smtClean="0"/>
              <a:t> value) differences </a:t>
            </a:r>
            <a:r>
              <a:rPr lang="en-US" dirty="0" smtClean="0"/>
              <a:t>based on </a:t>
            </a:r>
            <a:r>
              <a:rPr lang="en-US" dirty="0" smtClean="0"/>
              <a:t>estimated space-time gradients, and use this </a:t>
            </a:r>
            <a:r>
              <a:rPr lang="en-US" dirty="0" smtClean="0"/>
              <a:t>structure information </a:t>
            </a:r>
            <a:r>
              <a:rPr lang="en-US" dirty="0" smtClean="0"/>
              <a:t>to determine the shape and size of </a:t>
            </a:r>
            <a:r>
              <a:rPr lang="en-US" dirty="0" smtClean="0"/>
              <a:t>a canonical kernel </a:t>
            </a:r>
            <a:r>
              <a:rPr lang="en-US" dirty="0" smtClean="0"/>
              <a:t>(descriptor).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Taken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pair wise distances of salient regions</a:t>
            </a:r>
          </a:p>
          <a:p>
            <a:r>
              <a:rPr lang="en-US" dirty="0" smtClean="0"/>
              <a:t>Saliency extraction complete from a few actions in </a:t>
            </a:r>
            <a:r>
              <a:rPr lang="en-US" dirty="0" err="1" smtClean="0"/>
              <a:t>KTH</a:t>
            </a:r>
            <a:r>
              <a:rPr lang="en-US" dirty="0" smtClean="0"/>
              <a:t> data set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Code for saliency statistics in progress</a:t>
            </a:r>
          </a:p>
          <a:p>
            <a:r>
              <a:rPr lang="en-US" dirty="0" smtClean="0"/>
              <a:t>This will implement the distance metrics for pair wise distances between features</a:t>
            </a:r>
          </a:p>
          <a:p>
            <a:r>
              <a:rPr lang="en-US" dirty="0" smtClean="0"/>
              <a:t>Possible use of </a:t>
            </a:r>
            <a:r>
              <a:rPr lang="en-US" dirty="0" err="1" smtClean="0"/>
              <a:t>thresholding</a:t>
            </a:r>
            <a:r>
              <a:rPr lang="en-US" dirty="0" smtClean="0"/>
              <a:t> for some of the salient regions to prevent merging</a:t>
            </a:r>
          </a:p>
          <a:p>
            <a:r>
              <a:rPr lang="en-US" dirty="0" smtClean="0"/>
              <a:t>This will help acquire different parts of features</a:t>
            </a:r>
          </a:p>
          <a:p>
            <a:pPr lvl="1"/>
            <a:r>
              <a:rPr lang="en-US" dirty="0" smtClean="0"/>
              <a:t>Note: </a:t>
            </a:r>
            <a:r>
              <a:rPr lang="en-US" dirty="0" err="1" smtClean="0"/>
              <a:t>Thresholding</a:t>
            </a:r>
            <a:r>
              <a:rPr lang="en-US" dirty="0" smtClean="0"/>
              <a:t> must be careful not to be to high or low to eliminate some of </a:t>
            </a:r>
            <a:r>
              <a:rPr lang="en-US" smtClean="0"/>
              <a:t>the important data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</TotalTime>
  <Words>283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Human Action Recognition Week 2</vt:lpstr>
      <vt:lpstr>Action Recognition from One Example</vt:lpstr>
      <vt:lpstr>Action Recognition from One Example</vt:lpstr>
      <vt:lpstr>Action Recognition from One Example</vt:lpstr>
      <vt:lpstr>Action Recognition from One Example</vt:lpstr>
      <vt:lpstr>Approach Taken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</dc:title>
  <dc:creator>Taylor Rassmann</dc:creator>
  <cp:lastModifiedBy>Taylor Rassmann</cp:lastModifiedBy>
  <cp:revision>21</cp:revision>
  <dcterms:created xsi:type="dcterms:W3CDTF">2011-05-27T03:01:30Z</dcterms:created>
  <dcterms:modified xsi:type="dcterms:W3CDTF">2011-05-27T03:26:18Z</dcterms:modified>
</cp:coreProperties>
</file>