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1EA63-A9CA-4973-8CD1-F18D5C46C6EC}" type="datetimeFigureOut">
              <a:rPr lang="en-US" smtClean="0"/>
              <a:pPr/>
              <a:t>6/2/2011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8730-F926-4171-A22D-B68445F3BA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1EA63-A9CA-4973-8CD1-F18D5C46C6EC}" type="datetimeFigureOut">
              <a:rPr lang="en-US" smtClean="0"/>
              <a:pPr/>
              <a:t>6/2/2011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8730-F926-4171-A22D-B68445F3BA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1EA63-A9CA-4973-8CD1-F18D5C46C6EC}" type="datetimeFigureOut">
              <a:rPr lang="en-US" smtClean="0"/>
              <a:pPr/>
              <a:t>6/2/2011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8730-F926-4171-A22D-B68445F3BA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1EA63-A9CA-4973-8CD1-F18D5C46C6EC}" type="datetimeFigureOut">
              <a:rPr lang="en-US" smtClean="0"/>
              <a:pPr/>
              <a:t>6/2/2011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8730-F926-4171-A22D-B68445F3BA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1EA63-A9CA-4973-8CD1-F18D5C46C6EC}" type="datetimeFigureOut">
              <a:rPr lang="en-US" smtClean="0"/>
              <a:pPr/>
              <a:t>6/2/2011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8730-F926-4171-A22D-B68445F3BA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1EA63-A9CA-4973-8CD1-F18D5C46C6EC}" type="datetimeFigureOut">
              <a:rPr lang="en-US" smtClean="0"/>
              <a:pPr/>
              <a:t>6/2/2011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8730-F926-4171-A22D-B68445F3BA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1EA63-A9CA-4973-8CD1-F18D5C46C6EC}" type="datetimeFigureOut">
              <a:rPr lang="en-US" smtClean="0"/>
              <a:pPr/>
              <a:t>6/2/2011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8730-F926-4171-A22D-B68445F3BA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1EA63-A9CA-4973-8CD1-F18D5C46C6EC}" type="datetimeFigureOut">
              <a:rPr lang="en-US" smtClean="0"/>
              <a:pPr/>
              <a:t>6/2/2011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8730-F926-4171-A22D-B68445F3BA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1EA63-A9CA-4973-8CD1-F18D5C46C6EC}" type="datetimeFigureOut">
              <a:rPr lang="en-US" smtClean="0"/>
              <a:pPr/>
              <a:t>6/2/2011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8730-F926-4171-A22D-B68445F3BA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1EA63-A9CA-4973-8CD1-F18D5C46C6EC}" type="datetimeFigureOut">
              <a:rPr lang="en-US" smtClean="0"/>
              <a:pPr/>
              <a:t>6/2/2011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38730-F926-4171-A22D-B68445F3BA7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1A1EA63-A9CA-4973-8CD1-F18D5C46C6EC}" type="datetimeFigureOut">
              <a:rPr lang="en-US" smtClean="0"/>
              <a:pPr/>
              <a:t>6/2/2011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C038730-F926-4171-A22D-B68445F3BA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1A1EA63-A9CA-4973-8CD1-F18D5C46C6EC}" type="datetimeFigureOut">
              <a:rPr lang="en-US" smtClean="0"/>
              <a:pPr/>
              <a:t>6/2/2011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C038730-F926-4171-A22D-B68445F3BA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Human Action Recognition</a:t>
            </a:r>
            <a:br>
              <a:rPr lang="en-US" dirty="0" smtClean="0"/>
            </a:br>
            <a:r>
              <a:rPr lang="en-US" dirty="0" smtClean="0"/>
              <a:t>Week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Taylor Rassmann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Saliency and Pairwise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KTH Action Dataset</a:t>
            </a:r>
          </a:p>
          <a:p>
            <a:r>
              <a:rPr lang="en-US" dirty="0" smtClean="0"/>
              <a:t>Distance between two pixels</a:t>
            </a:r>
          </a:p>
          <a:p>
            <a:pPr lvl="1"/>
            <a:r>
              <a:rPr lang="en-US" dirty="0" smtClean="0"/>
              <a:t>Accuracy: 58 %</a:t>
            </a:r>
          </a:p>
          <a:p>
            <a:r>
              <a:rPr lang="en-US" dirty="0" smtClean="0"/>
              <a:t>Orientation between two pixels</a:t>
            </a:r>
          </a:p>
          <a:p>
            <a:pPr lvl="1"/>
            <a:r>
              <a:rPr lang="en-US" dirty="0" smtClean="0"/>
              <a:t>Accuracy: 63 %</a:t>
            </a:r>
          </a:p>
          <a:p>
            <a:r>
              <a:rPr lang="en-US" dirty="0" smtClean="0"/>
              <a:t>Combination of features</a:t>
            </a:r>
          </a:p>
          <a:p>
            <a:pPr lvl="1"/>
            <a:r>
              <a:rPr lang="en-US" dirty="0" smtClean="0"/>
              <a:t>Accuracy: 71 %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Kinematic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Weizmann Action Dataset</a:t>
            </a:r>
          </a:p>
          <a:p>
            <a:pPr lvl="1"/>
            <a:r>
              <a:rPr lang="en-US" dirty="0" smtClean="0"/>
              <a:t>Mean Accuracy: 95.2 %</a:t>
            </a:r>
          </a:p>
          <a:p>
            <a:r>
              <a:rPr lang="en-US" dirty="0" smtClean="0"/>
              <a:t>KTH Action Dataset</a:t>
            </a:r>
          </a:p>
          <a:p>
            <a:pPr lvl="1"/>
            <a:r>
              <a:rPr lang="en-US" dirty="0" smtClean="0"/>
              <a:t>Mean Accuracy: 87.7 %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Kinematic Features Weaknesses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Not view-invariant</a:t>
            </a:r>
          </a:p>
          <a:p>
            <a:pPr lvl="1"/>
            <a:r>
              <a:rPr lang="en-US" dirty="0" smtClean="0"/>
              <a:t>Possible Solution: Have multiple views for each action</a:t>
            </a:r>
          </a:p>
          <a:p>
            <a:r>
              <a:rPr lang="en-US" dirty="0" smtClean="0"/>
              <a:t>Occlusion</a:t>
            </a:r>
          </a:p>
          <a:p>
            <a:pPr lvl="1"/>
            <a:r>
              <a:rPr lang="en-US" dirty="0" smtClean="0"/>
              <a:t>If the important body parts are not obscured, then this approach is robust</a:t>
            </a:r>
          </a:p>
          <a:p>
            <a:pPr lvl="1"/>
            <a:r>
              <a:rPr lang="en-US" dirty="0" smtClean="0"/>
              <a:t>Possible Solution: Use saliency maps</a:t>
            </a:r>
          </a:p>
          <a:p>
            <a:r>
              <a:rPr lang="en-US" dirty="0" smtClean="0"/>
              <a:t>Long computation time</a:t>
            </a:r>
          </a:p>
          <a:p>
            <a:pPr lvl="1"/>
            <a:r>
              <a:rPr lang="en-US" dirty="0" smtClean="0"/>
              <a:t>Possible Solution: Compute one feature and use saliency maps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Breaking down all the videos in UCF50 dataset into frames and grayscale</a:t>
            </a:r>
          </a:p>
          <a:p>
            <a:pPr lvl="1"/>
            <a:r>
              <a:rPr lang="en-US" dirty="0" smtClean="0"/>
              <a:t>Optical flow </a:t>
            </a:r>
            <a:r>
              <a:rPr lang="en-US" smtClean="0"/>
              <a:t>is next</a:t>
            </a:r>
            <a:endParaRPr lang="en-US" dirty="0" smtClean="0"/>
          </a:p>
          <a:p>
            <a:r>
              <a:rPr lang="en-US" dirty="0" smtClean="0"/>
              <a:t>Code </a:t>
            </a:r>
            <a:r>
              <a:rPr lang="en-US" dirty="0" smtClean="0"/>
              <a:t>for feature detection in progress</a:t>
            </a:r>
          </a:p>
          <a:p>
            <a:r>
              <a:rPr lang="en-US" dirty="0" smtClean="0"/>
              <a:t>Using one feature instead of multiple ones</a:t>
            </a:r>
          </a:p>
          <a:p>
            <a:pPr lvl="1"/>
            <a:r>
              <a:rPr lang="en-US" dirty="0" smtClean="0"/>
              <a:t>to save on time and see different accuracies</a:t>
            </a:r>
          </a:p>
          <a:p>
            <a:r>
              <a:rPr lang="en-US" dirty="0" smtClean="0"/>
              <a:t> Saliency maps for areas of interest in optical flow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286</TotalTime>
  <Words>150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Module</vt:lpstr>
      <vt:lpstr>Human Action Recognition Week 3</vt:lpstr>
      <vt:lpstr>Saliency and Pairwise Features</vt:lpstr>
      <vt:lpstr>Kinematic Features</vt:lpstr>
      <vt:lpstr>Kinematic Features Weaknesses</vt:lpstr>
      <vt:lpstr>Current Work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2</dc:title>
  <dc:creator>Taylor Rassmann</dc:creator>
  <cp:lastModifiedBy>Taylor Rassmann</cp:lastModifiedBy>
  <cp:revision>43</cp:revision>
  <dcterms:created xsi:type="dcterms:W3CDTF">2011-05-27T03:01:30Z</dcterms:created>
  <dcterms:modified xsi:type="dcterms:W3CDTF">2011-06-03T03:25:27Z</dcterms:modified>
</cp:coreProperties>
</file>