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9" r:id="rId5"/>
    <p:sldId id="261" r:id="rId6"/>
    <p:sldId id="258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0B17B91-17A2-4353-8F20-4262450E1774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6AFD68E-44CC-449C-B084-E77E4E0C2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Taylor\Documents\Computer%20Vision\Human%20Action%20Recognition\v_GolfSwing_g01_c02.avi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Taylor\Documents\Computer%20Vision\Human%20Action%20Recognition\Golf%20Swing%20Symmetric%20Flow.avi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Taylor\Documents\Computer%20Vision\Human%20Action%20Recognition\Golf%20Swing%20Divergence.av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Taylor\Documents\Computer%20Vision\Human%20Action%20Recognition\Golf%20Swing%20Vorticity.av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Optical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Optical flow is still being attained from the UCF50 dataset.</a:t>
            </a:r>
          </a:p>
          <a:p>
            <a:r>
              <a:rPr lang="en-US" dirty="0" smtClean="0"/>
              <a:t>On action </a:t>
            </a:r>
            <a:r>
              <a:rPr lang="en-US" dirty="0" smtClean="0"/>
              <a:t>35 out of 50</a:t>
            </a:r>
            <a:endParaRPr lang="en-US" dirty="0" smtClean="0"/>
          </a:p>
          <a:p>
            <a:r>
              <a:rPr lang="en-US" dirty="0" smtClean="0"/>
              <a:t>Currently at </a:t>
            </a:r>
            <a:r>
              <a:rPr lang="en-US" dirty="0" smtClean="0"/>
              <a:t>900 GB </a:t>
            </a:r>
            <a:r>
              <a:rPr lang="en-US" dirty="0" smtClean="0"/>
              <a:t>of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for 11 kinematic features complete with visualizations</a:t>
            </a:r>
          </a:p>
          <a:p>
            <a:r>
              <a:rPr lang="en-US" dirty="0" smtClean="0"/>
              <a:t>Next Step:</a:t>
            </a:r>
          </a:p>
          <a:p>
            <a:pPr lvl="1"/>
            <a:r>
              <a:rPr lang="en-US" dirty="0" smtClean="0"/>
              <a:t>Create a system similar to the optical flow code to attain the kinematic features from the entire dataset instead of single videos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Golf Swing</a:t>
            </a:r>
            <a:endParaRPr lang="en-US" dirty="0"/>
          </a:p>
        </p:txBody>
      </p:sp>
      <p:pic>
        <p:nvPicPr>
          <p:cNvPr id="7" name="v_GolfSwing_g01_c02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85800" y="3181350"/>
            <a:ext cx="4343400" cy="3257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Symmetric Flow Field: captures the dynamics that emphasize the symmetry of a human action around a diagonal axis.</a:t>
            </a:r>
            <a:endParaRPr lang="en-US" dirty="0"/>
          </a:p>
        </p:txBody>
      </p:sp>
      <p:pic>
        <p:nvPicPr>
          <p:cNvPr id="4" name="Golf Swing Symmetric Flow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57200" y="3352800"/>
            <a:ext cx="4370917" cy="32781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Divergence: captures the amount of local expansion taking place in the fluid. </a:t>
            </a:r>
            <a:endParaRPr lang="en-US" dirty="0"/>
          </a:p>
        </p:txBody>
      </p:sp>
      <p:pic>
        <p:nvPicPr>
          <p:cNvPr id="5" name="Golf Swing Divergence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81000" y="297180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Vorticity: the measure of local spin around the axis perpendicular to the plane of the flow field.</a:t>
            </a:r>
            <a:endParaRPr lang="en-US" dirty="0"/>
          </a:p>
        </p:txBody>
      </p:sp>
      <p:pic>
        <p:nvPicPr>
          <p:cNvPr id="4" name="Golf Swing Vorticity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81000" y="3505200"/>
            <a:ext cx="4114800" cy="3086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Finish UCF50 optical flow computation</a:t>
            </a:r>
          </a:p>
          <a:p>
            <a:pPr lvl="1"/>
            <a:r>
              <a:rPr lang="en-US" dirty="0" smtClean="0"/>
              <a:t>Hopefully done by the end of the day</a:t>
            </a:r>
          </a:p>
          <a:p>
            <a:r>
              <a:rPr lang="en-US" dirty="0" smtClean="0"/>
              <a:t>Apply </a:t>
            </a:r>
            <a:r>
              <a:rPr lang="en-US" dirty="0" err="1" smtClean="0"/>
              <a:t>Saad</a:t>
            </a:r>
            <a:r>
              <a:rPr lang="en-US" dirty="0" smtClean="0"/>
              <a:t> Ali’s old kinematic features and MIL code to </a:t>
            </a:r>
            <a:r>
              <a:rPr lang="en-US" smtClean="0"/>
              <a:t>UCF50 dataset</a:t>
            </a:r>
          </a:p>
          <a:p>
            <a:r>
              <a:rPr lang="en-US" dirty="0" smtClean="0"/>
              <a:t>Implement </a:t>
            </a:r>
            <a:r>
              <a:rPr lang="en-US" dirty="0" err="1" smtClean="0"/>
              <a:t>vorticity</a:t>
            </a:r>
            <a:r>
              <a:rPr lang="en-US" dirty="0" smtClean="0"/>
              <a:t> and divergence kinematic features on UCF50 dataset</a:t>
            </a:r>
          </a:p>
          <a:p>
            <a:r>
              <a:rPr lang="en-US" dirty="0" smtClean="0"/>
              <a:t>Determine which actions have global movement for use of COCOA</a:t>
            </a:r>
          </a:p>
          <a:p>
            <a:r>
              <a:rPr lang="en-US" dirty="0" smtClean="0"/>
              <a:t>See if saliency maps increase accuracy when there is occlusion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77</TotalTime>
  <Words>184</Words>
  <Application>Microsoft Office PowerPoint</Application>
  <PresentationFormat>On-screen Show (4:3)</PresentationFormat>
  <Paragraphs>25</Paragraphs>
  <Slides>8</Slides>
  <Notes>0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Human Action Recognition Week 4</vt:lpstr>
      <vt:lpstr>Optical Flow</vt:lpstr>
      <vt:lpstr>Kinematic Features</vt:lpstr>
      <vt:lpstr>Kinematic Features</vt:lpstr>
      <vt:lpstr>Kinematic Features</vt:lpstr>
      <vt:lpstr>Kinematic Features</vt:lpstr>
      <vt:lpstr>Kinematic Features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Taylor Rassmann</dc:creator>
  <cp:lastModifiedBy>Taylor Rassmann</cp:lastModifiedBy>
  <cp:revision>40</cp:revision>
  <dcterms:created xsi:type="dcterms:W3CDTF">2011-06-09T21:10:07Z</dcterms:created>
  <dcterms:modified xsi:type="dcterms:W3CDTF">2011-06-10T14:11:28Z</dcterms:modified>
</cp:coreProperties>
</file>