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513CCF4-9C02-4B54-B995-ECFC2F42C2A9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FAC276-7592-4827-8409-E0BBF4A2D2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Taylor\Documents\Computer%20Vision\Human%20Action%20Recognition\center%20flowV.avi" TargetMode="External"/><Relationship Id="rId1" Type="http://schemas.openxmlformats.org/officeDocument/2006/relationships/video" Target="file:///C:\Users\Taylor\Documents\Computer%20Vision\Human%20Action%20Recognition\center%20flowU.avi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 Week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Optical flow is finished on UCF50 dataset</a:t>
            </a:r>
          </a:p>
          <a:p>
            <a:pPr lvl="1"/>
            <a:r>
              <a:rPr lang="en-US" dirty="0" smtClean="0"/>
              <a:t>One week of computation time</a:t>
            </a:r>
          </a:p>
          <a:p>
            <a:pPr lvl="1"/>
            <a:r>
              <a:rPr lang="en-US" dirty="0" smtClean="0"/>
              <a:t>Lucas-</a:t>
            </a:r>
            <a:r>
              <a:rPr lang="en-US" dirty="0" err="1" smtClean="0"/>
              <a:t>Kanade</a:t>
            </a:r>
            <a:r>
              <a:rPr lang="en-US" dirty="0" smtClean="0"/>
              <a:t> with pyramids method</a:t>
            </a:r>
          </a:p>
          <a:p>
            <a:pPr lvl="1"/>
            <a:r>
              <a:rPr lang="en-US" dirty="0" smtClean="0"/>
              <a:t>1.27 TB of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Done/In Progress</a:t>
            </a:r>
          </a:p>
          <a:p>
            <a:pPr lvl="1"/>
            <a:r>
              <a:rPr lang="en-US" dirty="0" smtClean="0"/>
              <a:t>Kinematic features </a:t>
            </a:r>
            <a:r>
              <a:rPr lang="en-US" dirty="0" smtClean="0"/>
              <a:t>extracted </a:t>
            </a:r>
            <a:r>
              <a:rPr lang="en-US" dirty="0" smtClean="0"/>
              <a:t>on 11 actions</a:t>
            </a:r>
          </a:p>
          <a:p>
            <a:pPr lvl="1"/>
            <a:r>
              <a:rPr lang="en-US" dirty="0" smtClean="0"/>
              <a:t>Generating codebooks of size 20 for different features</a:t>
            </a:r>
          </a:p>
          <a:p>
            <a:pPr lvl="2"/>
            <a:r>
              <a:rPr lang="en-US" dirty="0" smtClean="0"/>
              <a:t>Processing divergence and vorticity</a:t>
            </a:r>
          </a:p>
          <a:p>
            <a:r>
              <a:rPr lang="en-US" dirty="0" smtClean="0"/>
              <a:t>To Do</a:t>
            </a:r>
          </a:p>
          <a:p>
            <a:pPr lvl="1"/>
            <a:r>
              <a:rPr lang="en-US" dirty="0" smtClean="0"/>
              <a:t>Need to generate histograms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SVMs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When people view actions, their attention is focused on the center of the action that is occurring</a:t>
            </a:r>
          </a:p>
          <a:p>
            <a:r>
              <a:rPr lang="en-US" dirty="0" smtClean="0"/>
              <a:t>If we treat the camera viewpoint as the focus of attention, then the center of the image will be where the most important parts of the action are occurring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Feature Example</a:t>
            </a:r>
            <a:endParaRPr lang="en-US" dirty="0"/>
          </a:p>
        </p:txBody>
      </p:sp>
      <p:pic>
        <p:nvPicPr>
          <p:cNvPr id="4" name="Content Placeholder 3" descr="Golf-Swing-Tim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2057400"/>
            <a:ext cx="4800600" cy="318533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Feature Baseball</a:t>
            </a:r>
            <a:endParaRPr lang="en-US" dirty="0"/>
          </a:p>
        </p:txBody>
      </p:sp>
      <p:pic>
        <p:nvPicPr>
          <p:cNvPr id="4" name="center flowU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85800" y="3048000"/>
            <a:ext cx="3530600" cy="2647951"/>
          </a:xfrm>
          <a:prstGeom prst="rect">
            <a:avLst/>
          </a:prstGeom>
        </p:spPr>
      </p:pic>
      <p:pic>
        <p:nvPicPr>
          <p:cNvPr id="5" name="center flowV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4724400" y="3048000"/>
            <a:ext cx="3505200" cy="26289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0" y="1752600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prstClr val="black"/>
                </a:solidFill>
              </a:rPr>
              <a:t>Center Feature U              Center Feature V</a:t>
            </a:r>
            <a:endParaRPr lang="en-US" sz="32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1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71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Apply COCOA to entire UCF50 dataset</a:t>
            </a:r>
          </a:p>
          <a:p>
            <a:pPr lvl="1"/>
            <a:r>
              <a:rPr lang="en-US" dirty="0" smtClean="0"/>
              <a:t>Check if improvement in accuracies</a:t>
            </a:r>
          </a:p>
          <a:p>
            <a:r>
              <a:rPr lang="en-US" dirty="0" smtClean="0"/>
              <a:t>Fix center feature error</a:t>
            </a:r>
          </a:p>
          <a:p>
            <a:r>
              <a:rPr lang="en-US" dirty="0" smtClean="0"/>
              <a:t>Apply bag of words to UCF50 dataset</a:t>
            </a:r>
          </a:p>
          <a:p>
            <a:r>
              <a:rPr lang="en-US" dirty="0" smtClean="0"/>
              <a:t>Apply </a:t>
            </a:r>
            <a:r>
              <a:rPr lang="en-US" dirty="0" err="1" smtClean="0"/>
              <a:t>Saad</a:t>
            </a:r>
            <a:r>
              <a:rPr lang="en-US" dirty="0" smtClean="0"/>
              <a:t> Ali’s bag of kinematic modes</a:t>
            </a:r>
          </a:p>
          <a:p>
            <a:pPr lvl="1"/>
            <a:r>
              <a:rPr lang="en-US" dirty="0" smtClean="0"/>
              <a:t>Compare accuracies between two methods</a:t>
            </a:r>
            <a:endParaRPr lang="en-US" dirty="0" smtClean="0"/>
          </a:p>
          <a:p>
            <a:r>
              <a:rPr lang="en-US" dirty="0" smtClean="0"/>
              <a:t>Research GIST for action recognition</a:t>
            </a:r>
          </a:p>
          <a:p>
            <a:pPr lvl="1"/>
            <a:r>
              <a:rPr lang="en-US" dirty="0" smtClean="0"/>
              <a:t>Paper: Modeling </a:t>
            </a:r>
            <a:r>
              <a:rPr lang="en-US" dirty="0" smtClean="0"/>
              <a:t>the Shape of the Scene: A Holistic </a:t>
            </a:r>
            <a:r>
              <a:rPr lang="en-US" dirty="0" smtClean="0"/>
              <a:t>Representation of </a:t>
            </a:r>
            <a:r>
              <a:rPr lang="en-US" dirty="0" smtClean="0"/>
              <a:t>the Spatial Envelope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868</TotalTime>
  <Words>179</Words>
  <Application>Microsoft Office PowerPoint</Application>
  <PresentationFormat>On-screen Show (4:3)</PresentationFormat>
  <Paragraphs>30</Paragraphs>
  <Slides>7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Human Action Recognition Week 5</vt:lpstr>
      <vt:lpstr>Optical Flow</vt:lpstr>
      <vt:lpstr>Status</vt:lpstr>
      <vt:lpstr>Center Feature</vt:lpstr>
      <vt:lpstr>Center Feature Example</vt:lpstr>
      <vt:lpstr>Center Feature Baseball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 Week 5</dc:title>
  <dc:creator>Taylor Rassmann</dc:creator>
  <cp:lastModifiedBy>Taylor Rassmann</cp:lastModifiedBy>
  <cp:revision>34</cp:revision>
  <dcterms:created xsi:type="dcterms:W3CDTF">2011-06-16T23:49:41Z</dcterms:created>
  <dcterms:modified xsi:type="dcterms:W3CDTF">2011-06-17T14:18:21Z</dcterms:modified>
</cp:coreProperties>
</file>