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009D694-CC06-44F8-AD7E-B09AEA6F8CA1}" type="datetimeFigureOut">
              <a:rPr lang="en-US" smtClean="0"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C10E4ED-52AE-4D6F-B171-ED9377970C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Action Recognition</a:t>
            </a:r>
            <a:br>
              <a:rPr lang="en-US" dirty="0" smtClean="0"/>
            </a:br>
            <a:r>
              <a:rPr lang="en-US" dirty="0" smtClean="0"/>
              <a:t>Week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Taylor Rassmann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Almost done extracting six kinematic features from optical flow</a:t>
            </a:r>
          </a:p>
          <a:p>
            <a:pPr lvl="1"/>
            <a:r>
              <a:rPr lang="en-US" dirty="0" smtClean="0"/>
              <a:t>Divergence</a:t>
            </a:r>
          </a:p>
          <a:p>
            <a:pPr lvl="1"/>
            <a:r>
              <a:rPr lang="en-US" dirty="0" smtClean="0"/>
              <a:t>Vorticity</a:t>
            </a:r>
          </a:p>
          <a:p>
            <a:pPr lvl="1"/>
            <a:r>
              <a:rPr lang="en-US" dirty="0" smtClean="0"/>
              <a:t>Symmetric Flow Fields (u and v components)</a:t>
            </a:r>
          </a:p>
          <a:p>
            <a:pPr lvl="1"/>
            <a:r>
              <a:rPr lang="en-US" dirty="0" smtClean="0"/>
              <a:t>Asymmetric Flow Fields (u and v components)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KPCA</a:t>
            </a:r>
            <a:r>
              <a:rPr lang="en-US" dirty="0" smtClean="0"/>
              <a:t> and MIL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Kernel Principal Component Analysis</a:t>
            </a:r>
          </a:p>
          <a:p>
            <a:pPr lvl="1"/>
            <a:r>
              <a:rPr lang="en-US" dirty="0" smtClean="0"/>
              <a:t>Generates bag of kinematic modes</a:t>
            </a:r>
          </a:p>
          <a:p>
            <a:r>
              <a:rPr lang="en-US" dirty="0" smtClean="0"/>
              <a:t>Multiple Instance Learning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733800"/>
            <a:ext cx="1905000" cy="8382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Action Videos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76600" y="3733800"/>
            <a:ext cx="1905000" cy="8382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accent1"/>
                </a:solidFill>
              </a:rPr>
              <a:t>KPCA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715000" y="3733800"/>
            <a:ext cx="1905000" cy="8382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MIL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0" name="Straight Arrow Connector 9"/>
          <p:cNvCxnSpPr>
            <a:stCxn id="6" idx="3"/>
            <a:endCxn id="7" idx="1"/>
          </p:cNvCxnSpPr>
          <p:nvPr/>
        </p:nvCxnSpPr>
        <p:spPr>
          <a:xfrm>
            <a:off x="2819400" y="41529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  <a:endCxn id="8" idx="1"/>
          </p:cNvCxnSpPr>
          <p:nvPr/>
        </p:nvCxnSpPr>
        <p:spPr>
          <a:xfrm>
            <a:off x="5181600" y="41529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Instance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7200" y="2819400"/>
            <a:ext cx="2514600" cy="25146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Bags of kinematic </a:t>
            </a:r>
            <a:r>
              <a:rPr lang="en-US" dirty="0">
                <a:solidFill>
                  <a:schemeClr val="accent1"/>
                </a:solidFill>
              </a:rPr>
              <a:t>m</a:t>
            </a:r>
            <a:r>
              <a:rPr lang="en-US" dirty="0" smtClean="0">
                <a:solidFill>
                  <a:schemeClr val="accent1"/>
                </a:solidFill>
              </a:rPr>
              <a:t>odes </a:t>
            </a:r>
            <a:r>
              <a:rPr lang="en-US" dirty="0">
                <a:solidFill>
                  <a:schemeClr val="accent1"/>
                </a:solidFill>
              </a:rPr>
              <a:t>s</a:t>
            </a:r>
            <a:r>
              <a:rPr lang="en-US" dirty="0" smtClean="0">
                <a:solidFill>
                  <a:schemeClr val="accent1"/>
                </a:solidFill>
              </a:rPr>
              <a:t>eparated into positive and negative examples for training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733800" y="2819400"/>
            <a:ext cx="1828800" cy="25146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Creating of a set of all kinematic modes into one set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400800" y="2743200"/>
            <a:ext cx="2286000" cy="26670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Video embedding based on similarity between kinematic modes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9" name="Straight Arrow Connector 8"/>
          <p:cNvCxnSpPr>
            <a:stCxn id="5" idx="3"/>
            <a:endCxn id="6" idx="1"/>
          </p:cNvCxnSpPr>
          <p:nvPr/>
        </p:nvCxnSpPr>
        <p:spPr>
          <a:xfrm>
            <a:off x="2971800" y="40767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3"/>
            <a:endCxn id="7" idx="1"/>
          </p:cNvCxnSpPr>
          <p:nvPr/>
        </p:nvCxnSpPr>
        <p:spPr>
          <a:xfrm>
            <a:off x="5562600" y="40767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KPCA</a:t>
            </a:r>
            <a:r>
              <a:rPr lang="en-US" dirty="0" smtClean="0"/>
              <a:t>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integration almost complete</a:t>
            </a:r>
          </a:p>
          <a:p>
            <a:r>
              <a:rPr lang="en-US" dirty="0" smtClean="0"/>
              <a:t>Feature extraction spans over multiple hard-drives</a:t>
            </a:r>
          </a:p>
          <a:p>
            <a:r>
              <a:rPr lang="en-US" dirty="0" smtClean="0"/>
              <a:t>Next Step:</a:t>
            </a:r>
          </a:p>
          <a:p>
            <a:pPr lvl="1"/>
            <a:r>
              <a:rPr lang="en-US" dirty="0" smtClean="0"/>
              <a:t>Multiple Instance Learning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Bag of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 tested on first 11 actions of UCF50 dataset</a:t>
            </a:r>
          </a:p>
          <a:p>
            <a:pPr lvl="1"/>
            <a:r>
              <a:rPr lang="en-US" dirty="0" smtClean="0"/>
              <a:t>Used built in K-Means</a:t>
            </a:r>
          </a:p>
          <a:p>
            <a:pPr lvl="1"/>
            <a:r>
              <a:rPr lang="en-US" dirty="0" smtClean="0"/>
              <a:t>500 Centers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accuracies between 70-90 percent</a:t>
            </a:r>
          </a:p>
          <a:p>
            <a:r>
              <a:rPr lang="en-US" dirty="0" smtClean="0"/>
              <a:t>Vorticity                            Symmetric Flow U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71800"/>
            <a:ext cx="492760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89400" y="2914650"/>
            <a:ext cx="5054600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Asymmetric Flow U          Asymmetric Flow V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99085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009900"/>
            <a:ext cx="4673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Finish </a:t>
            </a:r>
            <a:r>
              <a:rPr lang="en-US" dirty="0" err="1" smtClean="0"/>
              <a:t>KPCA</a:t>
            </a:r>
            <a:r>
              <a:rPr lang="en-US" dirty="0" smtClean="0"/>
              <a:t> and MIL code integration</a:t>
            </a:r>
          </a:p>
          <a:p>
            <a:r>
              <a:rPr lang="en-US" dirty="0" smtClean="0"/>
              <a:t>Complete Bag of Words over entire UCF50 dataset actions</a:t>
            </a:r>
          </a:p>
          <a:p>
            <a:r>
              <a:rPr lang="en-US" dirty="0" smtClean="0"/>
              <a:t>Each learning method will require careful integration, because feature data spans multiple hard-drives</a:t>
            </a:r>
          </a:p>
          <a:p>
            <a:r>
              <a:rPr lang="en-US" dirty="0" smtClean="0"/>
              <a:t>Start researching GIST and how it can be applied to video sequences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958</TotalTime>
  <Words>185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Human Action Recognition Week 6</vt:lpstr>
      <vt:lpstr>Feature Extraction</vt:lpstr>
      <vt:lpstr>KPCA and MIL</vt:lpstr>
      <vt:lpstr>Multiple Instance Learning</vt:lpstr>
      <vt:lpstr>KPCA Status</vt:lpstr>
      <vt:lpstr>Bag of Words</vt:lpstr>
      <vt:lpstr>Results</vt:lpstr>
      <vt:lpstr>Results</vt:lpstr>
      <vt:lpstr>Current Work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Action Recognition Week 6</dc:title>
  <dc:creator>Taylor Rassmann</dc:creator>
  <cp:lastModifiedBy>Taylor Rassmann</cp:lastModifiedBy>
  <cp:revision>58</cp:revision>
  <dcterms:created xsi:type="dcterms:W3CDTF">2011-06-23T22:23:44Z</dcterms:created>
  <dcterms:modified xsi:type="dcterms:W3CDTF">2011-06-24T14:22:15Z</dcterms:modified>
</cp:coreProperties>
</file>