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8400F-1E97-4DCC-AD2C-B76ED90259A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5F5AF6-404D-418A-AE86-7B81481331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Action Recognition</a:t>
            </a:r>
            <a:br>
              <a:rPr lang="en-US" dirty="0" smtClean="0"/>
            </a:br>
            <a:r>
              <a:rPr lang="en-US" dirty="0" smtClean="0"/>
              <a:t>Week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Taylor Rassmann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 Comparison</a:t>
            </a:r>
            <a:endParaRPr lang="en-US" dirty="0"/>
          </a:p>
        </p:txBody>
      </p:sp>
      <p:pic>
        <p:nvPicPr>
          <p:cNvPr id="3074" name="Picture 2" descr="C:\Users\Taylor\Desktop\SVM Results\SVM Hier 11 Actions Motion Features\Hierarchical 11 Ac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470400" cy="3352800"/>
          </a:xfrm>
          <a:prstGeom prst="rect">
            <a:avLst/>
          </a:prstGeom>
          <a:noFill/>
        </p:spPr>
      </p:pic>
      <p:pic>
        <p:nvPicPr>
          <p:cNvPr id="3075" name="Picture 3" descr="C:\Users\Taylor\Desktop\SVM Results\SVM Hier 11 Acts 3 Cents Motion Features\Hierarchical 11 Acts 3 C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Divergence 11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Accuracies:</a:t>
            </a:r>
          </a:p>
          <a:p>
            <a:pPr lvl="1"/>
            <a:r>
              <a:rPr lang="en-US" dirty="0" smtClean="0"/>
              <a:t>No centers: 46%</a:t>
            </a:r>
          </a:p>
          <a:p>
            <a:pPr lvl="1"/>
            <a:r>
              <a:rPr lang="en-US" dirty="0" smtClean="0"/>
              <a:t>3 centers: 46%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 Comparison</a:t>
            </a:r>
            <a:endParaRPr lang="en-US" dirty="0"/>
          </a:p>
        </p:txBody>
      </p:sp>
      <p:pic>
        <p:nvPicPr>
          <p:cNvPr id="4098" name="Picture 2" descr="C:\Users\Taylor\Desktop\SVM Results\SVM Hier 11 Actions Divs\Hierarchical 11 Ac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643967" cy="3482975"/>
          </a:xfrm>
          <a:prstGeom prst="rect">
            <a:avLst/>
          </a:prstGeom>
          <a:noFill/>
        </p:spPr>
      </p:pic>
      <p:pic>
        <p:nvPicPr>
          <p:cNvPr id="4099" name="Picture 3" descr="C:\Users\Taylor\Desktop\SVM Results\SVM Hier 11 Actions 3 Cents Divs\Hierarchical 11 Acts 3 C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5212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similar to non-clustering</a:t>
            </a:r>
          </a:p>
          <a:p>
            <a:r>
              <a:rPr lang="en-US" dirty="0" smtClean="0"/>
              <a:t>Labels centers converging on one another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36576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40386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40386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3962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1</a:t>
            </a:r>
          </a:p>
          <a:p>
            <a:r>
              <a:rPr lang="en-US" dirty="0" smtClean="0"/>
              <a:t>Label 5</a:t>
            </a:r>
          </a:p>
          <a:p>
            <a:r>
              <a:rPr lang="en-US" dirty="0" smtClean="0"/>
              <a:t>Label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343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3</a:t>
            </a:r>
          </a:p>
          <a:p>
            <a:r>
              <a:rPr lang="en-US" dirty="0" smtClean="0"/>
              <a:t>Label 4</a:t>
            </a:r>
          </a:p>
          <a:p>
            <a:r>
              <a:rPr lang="en-US" dirty="0" smtClean="0"/>
              <a:t>Label 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343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8</a:t>
            </a:r>
          </a:p>
          <a:p>
            <a:r>
              <a:rPr lang="en-US" dirty="0" smtClean="0"/>
              <a:t>Label 11</a:t>
            </a:r>
          </a:p>
          <a:p>
            <a:r>
              <a:rPr lang="en-US" dirty="0" smtClean="0"/>
              <a:t>Label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K-Means on all 50 kinematic features</a:t>
            </a:r>
          </a:p>
          <a:p>
            <a:r>
              <a:rPr lang="en-US" dirty="0" smtClean="0"/>
              <a:t>Divergence is done</a:t>
            </a:r>
          </a:p>
          <a:p>
            <a:pPr lvl="1"/>
            <a:r>
              <a:rPr lang="en-US" dirty="0" smtClean="0"/>
              <a:t>Make Histograms</a:t>
            </a:r>
          </a:p>
          <a:p>
            <a:pPr lvl="1"/>
            <a:r>
              <a:rPr lang="en-US" dirty="0" smtClean="0"/>
              <a:t>Test average accuracies with </a:t>
            </a:r>
            <a:r>
              <a:rPr lang="en-US" dirty="0" err="1" smtClean="0"/>
              <a:t>SVMs</a:t>
            </a:r>
            <a:endParaRPr lang="en-US" dirty="0" smtClean="0"/>
          </a:p>
          <a:p>
            <a:r>
              <a:rPr lang="en-US" dirty="0" smtClean="0"/>
              <a:t>Find new direction of classification if accuracies are lower than standard </a:t>
            </a:r>
            <a:r>
              <a:rPr lang="en-US" dirty="0" err="1" smtClean="0"/>
              <a:t>SVM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tested on first 11 actions of UCF50 </a:t>
            </a:r>
            <a:r>
              <a:rPr lang="en-US" dirty="0" smtClean="0"/>
              <a:t>dataset</a:t>
            </a:r>
            <a:endParaRPr lang="en-US" dirty="0" smtClean="0"/>
          </a:p>
          <a:p>
            <a:pPr lvl="1"/>
            <a:r>
              <a:rPr lang="en-US" dirty="0" smtClean="0"/>
              <a:t>Used built in K-Means</a:t>
            </a:r>
          </a:p>
          <a:p>
            <a:pPr lvl="1"/>
            <a:r>
              <a:rPr lang="en-US" dirty="0" smtClean="0"/>
              <a:t>500 </a:t>
            </a:r>
            <a:r>
              <a:rPr lang="en-US" dirty="0" smtClean="0"/>
              <a:t>Centers</a:t>
            </a:r>
          </a:p>
          <a:p>
            <a:pPr lvl="1"/>
            <a:r>
              <a:rPr lang="en-US" dirty="0" smtClean="0"/>
              <a:t>Kinematic Features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Kinematic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accuracies between 70-90 percent</a:t>
            </a:r>
          </a:p>
          <a:p>
            <a:r>
              <a:rPr lang="en-US" dirty="0" smtClean="0"/>
              <a:t>Vorticity                            Symmetric Flow 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00" y="2914650"/>
            <a:ext cx="5054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Kinematic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Flow U          Asymmetric Flow V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908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099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K-Means clustering of labels after codebook and histogram generation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0480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41148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41910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3352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1</a:t>
            </a:r>
          </a:p>
          <a:p>
            <a:r>
              <a:rPr lang="en-US" dirty="0" smtClean="0"/>
              <a:t>Label 5</a:t>
            </a:r>
          </a:p>
          <a:p>
            <a:r>
              <a:rPr lang="en-US" dirty="0" smtClean="0"/>
              <a:t>Label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495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3</a:t>
            </a:r>
          </a:p>
          <a:p>
            <a:r>
              <a:rPr lang="en-US" dirty="0" smtClean="0"/>
              <a:t>Label 4</a:t>
            </a:r>
          </a:p>
          <a:p>
            <a:r>
              <a:rPr lang="en-US" dirty="0" smtClean="0"/>
              <a:t>Label 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4196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8</a:t>
            </a:r>
          </a:p>
          <a:p>
            <a:r>
              <a:rPr lang="en-US" dirty="0" smtClean="0"/>
              <a:t>Label 11</a:t>
            </a:r>
          </a:p>
          <a:p>
            <a:r>
              <a:rPr lang="en-US" dirty="0" smtClean="0"/>
              <a:t>Label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Dollar Features 50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Accuracies:</a:t>
            </a:r>
          </a:p>
          <a:p>
            <a:pPr lvl="1"/>
            <a:r>
              <a:rPr lang="en-US" dirty="0" smtClean="0"/>
              <a:t>No centers: 70%</a:t>
            </a:r>
          </a:p>
          <a:p>
            <a:pPr lvl="1"/>
            <a:r>
              <a:rPr lang="en-US" dirty="0" smtClean="0"/>
              <a:t>3 centers: 68%</a:t>
            </a:r>
          </a:p>
          <a:p>
            <a:pPr lvl="1"/>
            <a:r>
              <a:rPr lang="en-US" dirty="0" smtClean="0"/>
              <a:t>5 centers: 66%</a:t>
            </a:r>
          </a:p>
          <a:p>
            <a:pPr lvl="1"/>
            <a:r>
              <a:rPr lang="en-US" dirty="0" smtClean="0"/>
              <a:t>10 centers: 61%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aylor\Desktop\SVM Results\SVM Hier 50 Acts\Hierarchical 50 Ac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aylor\Desktop\SVM Results\SVM Hier 50 Acts 3 Cents\Hierarchical 50 Acts 3 C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Dollar Features 11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Accuracies:</a:t>
            </a:r>
          </a:p>
          <a:p>
            <a:pPr lvl="1"/>
            <a:r>
              <a:rPr lang="en-US" dirty="0" smtClean="0"/>
              <a:t>No centers: 87%</a:t>
            </a:r>
          </a:p>
          <a:p>
            <a:pPr lvl="1"/>
            <a:r>
              <a:rPr lang="en-US" dirty="0" smtClean="0"/>
              <a:t>3 centers: 85%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836</TotalTime>
  <Words>211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Human Action Recognition Week 8</vt:lpstr>
      <vt:lpstr>Bag of Words</vt:lpstr>
      <vt:lpstr>Results: Kinematic Features</vt:lpstr>
      <vt:lpstr>Results: Kinematic Features</vt:lpstr>
      <vt:lpstr>Hierarchical SVM</vt:lpstr>
      <vt:lpstr>Results: Dollar Features 50 Actions</vt:lpstr>
      <vt:lpstr>Slide 7</vt:lpstr>
      <vt:lpstr>Slide 8</vt:lpstr>
      <vt:lpstr>Results: Dollar Features 11 Actions</vt:lpstr>
      <vt:lpstr>Confusion Matrix Comparison</vt:lpstr>
      <vt:lpstr>Results: Divergence 11 Actions</vt:lpstr>
      <vt:lpstr>Confusion Matrix Comparison</vt:lpstr>
      <vt:lpstr>Hierarchical SVM</vt:lpstr>
      <vt:lpstr>Current Work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Action Recognition Week 8</dc:title>
  <dc:creator>Taylor Rassmann</dc:creator>
  <cp:lastModifiedBy>Taylor Rassmann</cp:lastModifiedBy>
  <cp:revision>39</cp:revision>
  <dcterms:created xsi:type="dcterms:W3CDTF">2011-07-08T00:38:45Z</dcterms:created>
  <dcterms:modified xsi:type="dcterms:W3CDTF">2011-07-08T14:35:22Z</dcterms:modified>
</cp:coreProperties>
</file>