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6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DEA77B3-6883-4BDB-8656-665934CDC2B5}" type="datetimeFigureOut">
              <a:rPr lang="en-US" smtClean="0"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D313076-50EA-43BC-A87A-C31CFBFB9D6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Human Action Recognition</a:t>
            </a:r>
            <a:br>
              <a:rPr lang="en-US" dirty="0" smtClean="0"/>
            </a:br>
            <a:r>
              <a:rPr lang="en-US" dirty="0" smtClean="0"/>
              <a:t>Week </a:t>
            </a:r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Taylor Rassmann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5 Confusion Matrix</a:t>
            </a:r>
            <a:endParaRPr lang="en-US" dirty="0"/>
          </a:p>
        </p:txBody>
      </p:sp>
      <p:pic>
        <p:nvPicPr>
          <p:cNvPr id="2050" name="Picture 2" descr="C:\Users\Taylor\Desktop\level 5 conf ma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1499" y="1774825"/>
            <a:ext cx="4841001" cy="4625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with more levels of the hierarchical SVM</a:t>
            </a:r>
          </a:p>
          <a:p>
            <a:r>
              <a:rPr lang="en-US" dirty="0" smtClean="0"/>
              <a:t>Instead of using the two most confused actions</a:t>
            </a:r>
          </a:p>
          <a:p>
            <a:pPr lvl="1"/>
            <a:r>
              <a:rPr lang="en-US" dirty="0" smtClean="0"/>
              <a:t>Retrain with highest confused and highest accuracy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a confusion matrix of the UCF50 dataset</a:t>
            </a:r>
          </a:p>
          <a:p>
            <a:pPr lvl="1"/>
            <a:r>
              <a:rPr lang="en-US" dirty="0" smtClean="0"/>
              <a:t>Dollar Features</a:t>
            </a:r>
          </a:p>
          <a:p>
            <a:r>
              <a:rPr lang="en-US" dirty="0" smtClean="0"/>
              <a:t>Find the two most confused classes</a:t>
            </a:r>
          </a:p>
          <a:p>
            <a:r>
              <a:rPr lang="en-US" dirty="0" smtClean="0"/>
              <a:t>Train an SVM specifically on these two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Retrain and test with </a:t>
            </a:r>
            <a:r>
              <a:rPr lang="en-US" dirty="0" smtClean="0"/>
              <a:t>one less label than the previous iteration</a:t>
            </a:r>
            <a:endParaRPr lang="en-US" dirty="0" smtClean="0"/>
          </a:p>
          <a:p>
            <a:r>
              <a:rPr lang="en-US" dirty="0" smtClean="0"/>
              <a:t>Repeat for multiple levels</a:t>
            </a:r>
          </a:p>
          <a:p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733800" y="3429000"/>
            <a:ext cx="1371600" cy="838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91000" y="3657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819400" y="4800600"/>
            <a:ext cx="1371600" cy="838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876800" y="4800600"/>
            <a:ext cx="1371600" cy="838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76600" y="5040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86400" y="50292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48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2"/>
            <a:endCxn id="6" idx="0"/>
          </p:cNvCxnSpPr>
          <p:nvPr/>
        </p:nvCxnSpPr>
        <p:spPr>
          <a:xfrm rot="5400000">
            <a:off x="3695700" y="4076700"/>
            <a:ext cx="5334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2"/>
            <a:endCxn id="7" idx="0"/>
          </p:cNvCxnSpPr>
          <p:nvPr/>
        </p:nvCxnSpPr>
        <p:spPr>
          <a:xfrm rot="16200000" flipH="1">
            <a:off x="4724400" y="3962400"/>
            <a:ext cx="53340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Confusion Matrix</a:t>
            </a:r>
            <a:endParaRPr lang="en-US" dirty="0"/>
          </a:p>
        </p:txBody>
      </p:sp>
      <p:pic>
        <p:nvPicPr>
          <p:cNvPr id="1026" name="Picture 2" descr="C:\Users\Taylor\Desktop\init conf ma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00200"/>
            <a:ext cx="7158434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SVMs: Level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jump = +8% improvement</a:t>
            </a:r>
          </a:p>
          <a:p>
            <a:r>
              <a:rPr lang="en-US" dirty="0" smtClean="0"/>
              <a:t>Javelin throw = +7% improvement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3352800"/>
            <a:ext cx="20574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 smtClean="0"/>
              <a:t>High Jump Initial</a:t>
            </a:r>
          </a:p>
          <a:p>
            <a:endParaRPr lang="en-US" dirty="0"/>
          </a:p>
          <a:p>
            <a:r>
              <a:rPr lang="en-US" dirty="0" smtClean="0"/>
              <a:t>59%</a:t>
            </a:r>
          </a:p>
          <a:p>
            <a:endParaRPr lang="en-US" dirty="0"/>
          </a:p>
          <a:p>
            <a:r>
              <a:rPr lang="en-US" u="sng" dirty="0" smtClean="0"/>
              <a:t>Javelin Throw Initial</a:t>
            </a:r>
          </a:p>
          <a:p>
            <a:endParaRPr lang="en-US" dirty="0"/>
          </a:p>
          <a:p>
            <a:r>
              <a:rPr lang="en-US" dirty="0" smtClean="0"/>
              <a:t>50%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67200" y="3378875"/>
            <a:ext cx="21336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 smtClean="0"/>
              <a:t>High Jump Final</a:t>
            </a:r>
          </a:p>
          <a:p>
            <a:endParaRPr lang="en-US" dirty="0"/>
          </a:p>
          <a:p>
            <a:r>
              <a:rPr lang="en-US" dirty="0" smtClean="0"/>
              <a:t>67%</a:t>
            </a:r>
          </a:p>
          <a:p>
            <a:endParaRPr lang="en-US" dirty="0"/>
          </a:p>
          <a:p>
            <a:r>
              <a:rPr lang="en-US" u="sng" dirty="0" smtClean="0"/>
              <a:t>Javelin Throw Final</a:t>
            </a:r>
          </a:p>
          <a:p>
            <a:endParaRPr lang="en-US" dirty="0"/>
          </a:p>
          <a:p>
            <a:r>
              <a:rPr lang="en-US" dirty="0" smtClean="0"/>
              <a:t>57%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3"/>
            <a:endCxn id="6" idx="1"/>
          </p:cNvCxnSpPr>
          <p:nvPr/>
        </p:nvCxnSpPr>
        <p:spPr>
          <a:xfrm>
            <a:off x="2743200" y="4368463"/>
            <a:ext cx="1524000" cy="260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SVMs: Level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PICTURE</a:t>
            </a:r>
          </a:p>
          <a:p>
            <a:r>
              <a:rPr lang="en-US" dirty="0" smtClean="0"/>
              <a:t>Biking = 0% improvement</a:t>
            </a:r>
          </a:p>
          <a:p>
            <a:r>
              <a:rPr lang="en-US" dirty="0" smtClean="0"/>
              <a:t>Walking with dog = +4% improvement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683675"/>
            <a:ext cx="2590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 smtClean="0"/>
              <a:t>Biking Initial</a:t>
            </a:r>
          </a:p>
          <a:p>
            <a:endParaRPr lang="en-US" dirty="0"/>
          </a:p>
          <a:p>
            <a:r>
              <a:rPr lang="en-US" dirty="0" smtClean="0"/>
              <a:t>51%</a:t>
            </a:r>
          </a:p>
          <a:p>
            <a:endParaRPr lang="en-US" dirty="0"/>
          </a:p>
          <a:p>
            <a:r>
              <a:rPr lang="en-US" u="sng" dirty="0" smtClean="0"/>
              <a:t>Walking With Dog Initial</a:t>
            </a:r>
          </a:p>
          <a:p>
            <a:endParaRPr lang="en-US" dirty="0"/>
          </a:p>
          <a:p>
            <a:r>
              <a:rPr lang="en-US" dirty="0" smtClean="0"/>
              <a:t>34%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00600" y="3683675"/>
            <a:ext cx="2590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 smtClean="0"/>
              <a:t>Biking Final</a:t>
            </a:r>
          </a:p>
          <a:p>
            <a:endParaRPr lang="en-US" dirty="0"/>
          </a:p>
          <a:p>
            <a:r>
              <a:rPr lang="en-US" dirty="0" smtClean="0"/>
              <a:t>51%</a:t>
            </a:r>
          </a:p>
          <a:p>
            <a:endParaRPr lang="en-US" dirty="0"/>
          </a:p>
          <a:p>
            <a:r>
              <a:rPr lang="en-US" u="sng" dirty="0" smtClean="0"/>
              <a:t>Walking With Dog Final</a:t>
            </a:r>
          </a:p>
          <a:p>
            <a:endParaRPr lang="en-US" dirty="0"/>
          </a:p>
          <a:p>
            <a:r>
              <a:rPr lang="en-US" dirty="0" smtClean="0"/>
              <a:t>38%</a:t>
            </a:r>
            <a:endParaRPr lang="en-US" dirty="0"/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3276600" y="4699338"/>
            <a:ext cx="1524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SVMs: Level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PICTURE</a:t>
            </a:r>
          </a:p>
          <a:p>
            <a:r>
              <a:rPr lang="en-US" dirty="0" smtClean="0"/>
              <a:t>Kayaking = +4% improvement</a:t>
            </a:r>
          </a:p>
          <a:p>
            <a:r>
              <a:rPr lang="en-US" dirty="0" smtClean="0"/>
              <a:t>Skiing = +3% improvement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988475"/>
            <a:ext cx="20574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 smtClean="0"/>
              <a:t>Kayaking Initial</a:t>
            </a:r>
          </a:p>
          <a:p>
            <a:endParaRPr lang="en-US" dirty="0"/>
          </a:p>
          <a:p>
            <a:r>
              <a:rPr lang="en-US" dirty="0" smtClean="0"/>
              <a:t>72%</a:t>
            </a:r>
          </a:p>
          <a:p>
            <a:endParaRPr lang="en-US" dirty="0"/>
          </a:p>
          <a:p>
            <a:r>
              <a:rPr lang="en-US" u="sng" dirty="0" smtClean="0"/>
              <a:t>Skiing Initial</a:t>
            </a:r>
          </a:p>
          <a:p>
            <a:endParaRPr lang="en-US" dirty="0"/>
          </a:p>
          <a:p>
            <a:r>
              <a:rPr lang="en-US" dirty="0" smtClean="0"/>
              <a:t>60%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95800" y="3988475"/>
            <a:ext cx="20574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 smtClean="0"/>
              <a:t>Kayaking  Final</a:t>
            </a:r>
            <a:endParaRPr lang="en-US" u="sng" dirty="0" smtClean="0"/>
          </a:p>
          <a:p>
            <a:endParaRPr lang="en-US" dirty="0"/>
          </a:p>
          <a:p>
            <a:r>
              <a:rPr lang="en-US" dirty="0" smtClean="0"/>
              <a:t>76%</a:t>
            </a:r>
          </a:p>
          <a:p>
            <a:endParaRPr lang="en-US" dirty="0"/>
          </a:p>
          <a:p>
            <a:r>
              <a:rPr lang="en-US" u="sng" dirty="0" smtClean="0"/>
              <a:t>Skiing Final</a:t>
            </a:r>
          </a:p>
          <a:p>
            <a:endParaRPr lang="en-US" dirty="0"/>
          </a:p>
          <a:p>
            <a:r>
              <a:rPr lang="en-US" dirty="0" smtClean="0"/>
              <a:t>63%</a:t>
            </a:r>
            <a:endParaRPr lang="en-US" dirty="0"/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>
            <a:off x="2743200" y="5004138"/>
            <a:ext cx="1752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SVMs: Level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PICTURE</a:t>
            </a:r>
          </a:p>
          <a:p>
            <a:r>
              <a:rPr lang="en-US" dirty="0" smtClean="0"/>
              <a:t>Basket Ball = +3% improvement</a:t>
            </a:r>
          </a:p>
          <a:p>
            <a:r>
              <a:rPr lang="en-US" dirty="0" smtClean="0"/>
              <a:t>Tennis Swing = -1% improvement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836075"/>
            <a:ext cx="20574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 smtClean="0"/>
              <a:t>Basket Ball Initial</a:t>
            </a:r>
          </a:p>
          <a:p>
            <a:endParaRPr lang="en-US" dirty="0"/>
          </a:p>
          <a:p>
            <a:r>
              <a:rPr lang="en-US" dirty="0" smtClean="0"/>
              <a:t>41%</a:t>
            </a:r>
          </a:p>
          <a:p>
            <a:endParaRPr lang="en-US" dirty="0"/>
          </a:p>
          <a:p>
            <a:r>
              <a:rPr lang="en-US" u="sng" dirty="0" smtClean="0"/>
              <a:t>Tennis Swing Initial</a:t>
            </a:r>
          </a:p>
          <a:p>
            <a:endParaRPr lang="en-US" dirty="0"/>
          </a:p>
          <a:p>
            <a:r>
              <a:rPr lang="en-US" dirty="0" smtClean="0"/>
              <a:t>64%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19600" y="3836075"/>
            <a:ext cx="20574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 smtClean="0"/>
              <a:t>Basket Ball Final</a:t>
            </a:r>
          </a:p>
          <a:p>
            <a:endParaRPr lang="en-US" dirty="0"/>
          </a:p>
          <a:p>
            <a:r>
              <a:rPr lang="en-US" dirty="0" smtClean="0"/>
              <a:t>44%</a:t>
            </a:r>
          </a:p>
          <a:p>
            <a:endParaRPr lang="en-US" dirty="0"/>
          </a:p>
          <a:p>
            <a:r>
              <a:rPr lang="en-US" u="sng" dirty="0" smtClean="0"/>
              <a:t>Tennis Swing Final</a:t>
            </a:r>
          </a:p>
          <a:p>
            <a:endParaRPr lang="en-US" dirty="0"/>
          </a:p>
          <a:p>
            <a:r>
              <a:rPr lang="en-US" dirty="0" smtClean="0"/>
              <a:t>63%</a:t>
            </a:r>
            <a:endParaRPr lang="en-US" dirty="0"/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2743200" y="4851738"/>
            <a:ext cx="1676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SVMs: Level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PICTURE</a:t>
            </a:r>
          </a:p>
          <a:p>
            <a:r>
              <a:rPr lang="en-US" dirty="0" smtClean="0"/>
              <a:t>Nun chucks = 0% improvement</a:t>
            </a:r>
          </a:p>
          <a:p>
            <a:r>
              <a:rPr lang="en-US" dirty="0" smtClean="0"/>
              <a:t>Yo-yo = +2% improvement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836075"/>
            <a:ext cx="20574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 smtClean="0"/>
              <a:t>Nun Chucks Initial</a:t>
            </a:r>
          </a:p>
          <a:p>
            <a:endParaRPr lang="en-US" dirty="0"/>
          </a:p>
          <a:p>
            <a:r>
              <a:rPr lang="en-US" dirty="0" smtClean="0"/>
              <a:t>48%</a:t>
            </a:r>
          </a:p>
          <a:p>
            <a:endParaRPr lang="en-US" dirty="0"/>
          </a:p>
          <a:p>
            <a:r>
              <a:rPr lang="en-US" u="sng" dirty="0" smtClean="0"/>
              <a:t>Yo-Yo Initial</a:t>
            </a:r>
          </a:p>
          <a:p>
            <a:endParaRPr lang="en-US" dirty="0"/>
          </a:p>
          <a:p>
            <a:r>
              <a:rPr lang="en-US" dirty="0" smtClean="0"/>
              <a:t>73%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95800" y="3836075"/>
            <a:ext cx="20574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 smtClean="0"/>
              <a:t>Nun Chucks Initial</a:t>
            </a:r>
          </a:p>
          <a:p>
            <a:endParaRPr lang="en-US" dirty="0"/>
          </a:p>
          <a:p>
            <a:r>
              <a:rPr lang="en-US" dirty="0" smtClean="0"/>
              <a:t>48%</a:t>
            </a:r>
          </a:p>
          <a:p>
            <a:endParaRPr lang="en-US" dirty="0"/>
          </a:p>
          <a:p>
            <a:r>
              <a:rPr lang="en-US" u="sng" dirty="0" smtClean="0"/>
              <a:t>Yo-Yo Initial</a:t>
            </a:r>
          </a:p>
          <a:p>
            <a:endParaRPr lang="en-US" dirty="0"/>
          </a:p>
          <a:p>
            <a:r>
              <a:rPr lang="en-US" dirty="0" smtClean="0"/>
              <a:t>75%</a:t>
            </a:r>
            <a:endParaRPr lang="en-US" dirty="0"/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2743200" y="4851738"/>
            <a:ext cx="1752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602</TotalTime>
  <Words>271</Words>
  <Application>Microsoft Office PowerPoint</Application>
  <PresentationFormat>On-screen Show (4:3)</PresentationFormat>
  <Paragraphs>108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Human Action Recognition Week 9</vt:lpstr>
      <vt:lpstr>Hierarchical SVMs</vt:lpstr>
      <vt:lpstr>Hierarchical SVMs</vt:lpstr>
      <vt:lpstr>Initial Confusion Matrix</vt:lpstr>
      <vt:lpstr>Hierarchical SVMs: Level 1</vt:lpstr>
      <vt:lpstr>Hierarchical SVMs: Level 2</vt:lpstr>
      <vt:lpstr>Hierarchical SVMs: Level 3</vt:lpstr>
      <vt:lpstr>Hierarchical SVMs: Level 4</vt:lpstr>
      <vt:lpstr>Hierarchical SVMs: Level 5</vt:lpstr>
      <vt:lpstr>Level 5 Confusion Matrix</vt:lpstr>
      <vt:lpstr>Current Work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Action Recognition Week 9</dc:title>
  <dc:creator>Taylor Rassmann</dc:creator>
  <cp:lastModifiedBy>Taylor Rassmann</cp:lastModifiedBy>
  <cp:revision>34</cp:revision>
  <dcterms:created xsi:type="dcterms:W3CDTF">2011-07-15T04:08:08Z</dcterms:created>
  <dcterms:modified xsi:type="dcterms:W3CDTF">2011-07-15T14:10:31Z</dcterms:modified>
</cp:coreProperties>
</file>