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A41E5-9C6E-49FA-9E3E-AB1875296578}" type="datetimeFigureOut">
              <a:rPr lang="en-US" smtClean="0"/>
              <a:pPr/>
              <a:t>5/20/2011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1B45D-DF73-4D5A-B40F-6FD95EC67D4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Thomas Swift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28800" y="3886200"/>
            <a:ext cx="5943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Week One PowerPoint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Lucas-</a:t>
            </a:r>
            <a:r>
              <a:rPr lang="en-US" dirty="0" err="1" smtClean="0"/>
              <a:t>Kanade</a:t>
            </a:r>
            <a:r>
              <a:rPr lang="en-US" dirty="0" smtClean="0"/>
              <a:t>- Optical Flow</a:t>
            </a:r>
            <a:endParaRPr lang="en-US" dirty="0"/>
          </a:p>
        </p:txBody>
      </p:sp>
      <p:pic>
        <p:nvPicPr>
          <p:cNvPr id="1027" name="Picture 3" descr="C:\CS\UCF\Lucas-Kanade\Outputs\animo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1200150"/>
            <a:ext cx="7543800" cy="5581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CS\UCF\Lucas-Kanade\Outputs\taxiou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Canny’s</a:t>
            </a:r>
            <a:r>
              <a:rPr lang="en-US" dirty="0" smtClean="0"/>
              <a:t> Algorithm- Edge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Sample Output (sigma = 1, low = 75, high = 150):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974" y="2244306"/>
            <a:ext cx="24384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3000" y="4876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Magnitudes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209800"/>
            <a:ext cx="2514600" cy="2465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191000" y="4876800"/>
            <a:ext cx="76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Peaks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2209800"/>
            <a:ext cx="2514600" cy="2455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6629400" y="48768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Final Edges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Varying the sigma parameter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/>
          <a:lstStyle/>
          <a:p>
            <a:r>
              <a:rPr lang="en-US" sz="2800" dirty="0" smtClean="0"/>
              <a:t>Sigma = 1 (Peaks and Edges):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Sigma = 3 (Peaks and Edges):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828800"/>
            <a:ext cx="2133600" cy="2091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828800"/>
            <a:ext cx="2133600" cy="20835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4419600"/>
            <a:ext cx="201489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48200" y="4419600"/>
            <a:ext cx="1981200" cy="2065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n-US" dirty="0" smtClean="0"/>
              <a:t>Varying the thresholds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Manipulating the high </a:t>
            </a:r>
            <a:r>
              <a:rPr lang="en-US" sz="2800" smtClean="0"/>
              <a:t>threshold (low </a:t>
            </a:r>
            <a:r>
              <a:rPr lang="en-US" sz="2800" dirty="0" smtClean="0"/>
              <a:t>= 75):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Manipulating the low threshold (high = 150):</a:t>
            </a:r>
          </a:p>
          <a:p>
            <a:endParaRPr lang="en-US" sz="280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600201"/>
            <a:ext cx="1763226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29000" y="1600200"/>
            <a:ext cx="1905000" cy="1860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038600" y="3429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150/200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781800" y="3429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230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0" y="16002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/>
        </p:nvSpPr>
        <p:spPr>
          <a:xfrm>
            <a:off x="1447800" y="34290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</a:t>
            </a:r>
            <a:endParaRPr lang="en-US" dirty="0"/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191000"/>
            <a:ext cx="1828800" cy="1785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1"/>
          <p:cNvSpPr txBox="1"/>
          <p:nvPr/>
        </p:nvSpPr>
        <p:spPr>
          <a:xfrm>
            <a:off x="4191000" y="594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75</a:t>
            </a:r>
            <a:endParaRPr lang="en-US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96000" y="4191000"/>
            <a:ext cx="1752600" cy="1802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/>
          <p:cNvSpPr txBox="1"/>
          <p:nvPr/>
        </p:nvSpPr>
        <p:spPr>
          <a:xfrm>
            <a:off x="6705600" y="594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125</a:t>
            </a:r>
            <a:endParaRPr lang="en-US" dirty="0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38200" y="4191000"/>
            <a:ext cx="1752600" cy="1809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5"/>
          <p:cNvSpPr txBox="1"/>
          <p:nvPr/>
        </p:nvSpPr>
        <p:spPr>
          <a:xfrm>
            <a:off x="1524000" y="594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78</Words>
  <Application>Microsoft Office PowerPoint</Application>
  <PresentationFormat>On-screen Show (4:3)</PresentationFormat>
  <Paragraphs>28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Thomas Swift</vt:lpstr>
      <vt:lpstr>Lucas-Kanade- Optical Flow</vt:lpstr>
      <vt:lpstr>Slide 3</vt:lpstr>
      <vt:lpstr>Canny’s Algorithm- Edge Detection</vt:lpstr>
      <vt:lpstr>Varying the sigma parameter</vt:lpstr>
      <vt:lpstr>Varying the thresholds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Thomas Swift</dc:title>
  <dc:creator>Tom</dc:creator>
  <cp:lastModifiedBy>Tom</cp:lastModifiedBy>
  <cp:revision>32</cp:revision>
  <dcterms:created xsi:type="dcterms:W3CDTF">2011-05-20T00:17:59Z</dcterms:created>
  <dcterms:modified xsi:type="dcterms:W3CDTF">2011-05-20T13:39:16Z</dcterms:modified>
</cp:coreProperties>
</file>