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99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45460-0042-4B4C-902C-A5B8B853905F}" type="datetimeFigureOut">
              <a:rPr lang="en-US" smtClean="0"/>
              <a:pPr/>
              <a:t>7/29/2011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08CA4-14EF-4DE6-890F-099D6D416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CS\UCF\Football\OSU_dataset\play_01-original_mpeg2video.m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CS\UCF\Football\OSU_dataset\play_01-aligned_mpeg2video.m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CS\UCF\Football\OSU_dataset\play_01-alignedfield_mpeg2video.mp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Thomas Swift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Week </a:t>
            </a:r>
            <a:r>
              <a:rPr lang="en-US" dirty="0" smtClean="0">
                <a:solidFill>
                  <a:schemeClr val="tx1"/>
                </a:solidFill>
              </a:rPr>
              <a:t>11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Optical Flow- Stage 3</a:t>
            </a:r>
            <a:endParaRPr lang="en-US" dirty="0"/>
          </a:p>
        </p:txBody>
      </p:sp>
      <p:pic>
        <p:nvPicPr>
          <p:cNvPr id="4098" name="Picture 2" descr="C:\CS\UCF\Football\DI\flow4_4-1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19200"/>
            <a:ext cx="7162800" cy="537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Optical Flow- Stage 4</a:t>
            </a:r>
            <a:endParaRPr lang="en-US" dirty="0"/>
          </a:p>
        </p:txBody>
      </p:sp>
      <p:pic>
        <p:nvPicPr>
          <p:cNvPr id="5122" name="Picture 2" descr="C:\CS\UCF\Football\DI\flow5_4-1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19200"/>
            <a:ext cx="7162800" cy="537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Old registration (first frame)</a:t>
            </a:r>
          </a:p>
          <a:p>
            <a:pPr lvl="1"/>
            <a:r>
              <a:rPr lang="en-US" dirty="0" smtClean="0"/>
              <a:t>From original OF: 11/23- 47.8%</a:t>
            </a:r>
          </a:p>
          <a:p>
            <a:pPr lvl="1"/>
            <a:r>
              <a:rPr lang="en-US" dirty="0" smtClean="0"/>
              <a:t>Through stage 3: 13/23- 56.5%</a:t>
            </a:r>
          </a:p>
          <a:p>
            <a:pPr lvl="1"/>
            <a:r>
              <a:rPr lang="en-US" dirty="0" smtClean="0"/>
              <a:t>Through stage 4a: 5/23- 21.7%</a:t>
            </a:r>
          </a:p>
          <a:p>
            <a:pPr lvl="1"/>
            <a:r>
              <a:rPr lang="en-US" dirty="0" smtClean="0"/>
              <a:t>Through stage 4b: 8/23- 34.8%</a:t>
            </a:r>
          </a:p>
          <a:p>
            <a:r>
              <a:rPr lang="en-US" dirty="0" smtClean="0"/>
              <a:t>New registration (field model)</a:t>
            </a:r>
          </a:p>
          <a:p>
            <a:pPr lvl="1"/>
            <a:r>
              <a:rPr lang="en-US" dirty="0" smtClean="0"/>
              <a:t>From original OF: </a:t>
            </a:r>
            <a:r>
              <a:rPr lang="en-US" dirty="0" smtClean="0"/>
              <a:t>7/23- 30.4%</a:t>
            </a:r>
            <a:endParaRPr lang="en-US" dirty="0" smtClean="0"/>
          </a:p>
          <a:p>
            <a:pPr lvl="1"/>
            <a:r>
              <a:rPr lang="en-US" dirty="0" smtClean="0"/>
              <a:t>Through stage 2</a:t>
            </a:r>
            <a:r>
              <a:rPr lang="en-US" dirty="0" smtClean="0"/>
              <a:t>: 5/23- 21.7%</a:t>
            </a:r>
            <a:endParaRPr lang="en-US" dirty="0" smtClean="0"/>
          </a:p>
          <a:p>
            <a:pPr lvl="1"/>
            <a:r>
              <a:rPr lang="en-US" dirty="0" smtClean="0"/>
              <a:t>Through stage 3</a:t>
            </a:r>
            <a:r>
              <a:rPr lang="en-US" dirty="0" smtClean="0"/>
              <a:t>: 4/23- 17.4%</a:t>
            </a:r>
            <a:endParaRPr lang="en-US" dirty="0" smtClean="0"/>
          </a:p>
          <a:p>
            <a:pPr lvl="1"/>
            <a:r>
              <a:rPr lang="en-US" dirty="0" smtClean="0"/>
              <a:t>Through stage 4: 3/23- 13.0%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r>
              <a:rPr lang="en-US" dirty="0" smtClean="0"/>
              <a:t>Redoing the original first frame registration using COCOA</a:t>
            </a:r>
          </a:p>
          <a:p>
            <a:pPr lvl="1"/>
            <a:r>
              <a:rPr lang="en-US" dirty="0" smtClean="0"/>
              <a:t>Appears to be better</a:t>
            </a:r>
          </a:p>
          <a:p>
            <a:pPr lvl="1"/>
            <a:r>
              <a:rPr lang="en-US" dirty="0" smtClean="0"/>
              <a:t>If results are better, redo field model registration for plays which previously were poorly registered</a:t>
            </a:r>
          </a:p>
          <a:p>
            <a:r>
              <a:rPr lang="en-US" dirty="0" smtClean="0"/>
              <a:t>Applying PCA to Aladdin dataset to make </a:t>
            </a:r>
            <a:r>
              <a:rPr lang="en-US" smtClean="0"/>
              <a:t>testing feasible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 to field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Complete!!</a:t>
            </a:r>
          </a:p>
          <a:p>
            <a:r>
              <a:rPr lang="en-US" dirty="0" smtClean="0"/>
              <a:t>Not perfect- slight tilt/rotation of field at times</a:t>
            </a:r>
          </a:p>
          <a:p>
            <a:pPr lvl="1"/>
            <a:r>
              <a:rPr lang="en-US" dirty="0" smtClean="0"/>
              <a:t>Possibly due to error in original registration</a:t>
            </a:r>
          </a:p>
          <a:p>
            <a:pPr lvl="1"/>
            <a:r>
              <a:rPr lang="en-US" dirty="0" smtClean="0"/>
              <a:t>Causes noise in OF, which is weeded out through </a:t>
            </a:r>
            <a:r>
              <a:rPr lang="en-US" dirty="0" err="1" smtClean="0"/>
              <a:t>thresholding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6962"/>
          </a:xfrm>
        </p:spPr>
        <p:txBody>
          <a:bodyPr/>
          <a:lstStyle/>
          <a:p>
            <a:r>
              <a:rPr lang="en-US" dirty="0" smtClean="0"/>
              <a:t>Original Video Frames</a:t>
            </a:r>
            <a:endParaRPr lang="en-US" dirty="0"/>
          </a:p>
        </p:txBody>
      </p:sp>
      <p:pic>
        <p:nvPicPr>
          <p:cNvPr id="10" name="play_01-original_mpeg2video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43000" y="1576388"/>
            <a:ext cx="6858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56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Registration </a:t>
            </a:r>
            <a:r>
              <a:rPr lang="en-US" dirty="0" err="1" smtClean="0"/>
              <a:t>wrt</a:t>
            </a:r>
            <a:r>
              <a:rPr lang="en-US" dirty="0" smtClean="0"/>
              <a:t> First Frame</a:t>
            </a:r>
            <a:endParaRPr lang="en-US" dirty="0"/>
          </a:p>
        </p:txBody>
      </p:sp>
      <p:pic>
        <p:nvPicPr>
          <p:cNvPr id="6" name="play_01-aligned_mpeg2video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43000" y="1576388"/>
            <a:ext cx="6858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8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Registration </a:t>
            </a:r>
            <a:r>
              <a:rPr lang="en-US" dirty="0" err="1" smtClean="0"/>
              <a:t>wrt</a:t>
            </a:r>
            <a:r>
              <a:rPr lang="en-US" dirty="0" smtClean="0"/>
              <a:t> Field Model</a:t>
            </a:r>
            <a:endParaRPr lang="en-US" dirty="0"/>
          </a:p>
        </p:txBody>
      </p:sp>
      <p:pic>
        <p:nvPicPr>
          <p:cNvPr id="6" name="play_01-alignedfield_mpeg2video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143000" y="1576388"/>
            <a:ext cx="6858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1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Manipulation of Optical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en-US" dirty="0" smtClean="0"/>
              <a:t>Starting with OF obtained from registered frames, do the following: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Zero out flow from blackened regions (false flow)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Threshold real flow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Rotate flow so that flow of all plays run in same direction (direction determined manually)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Align scrimmage lines to center of field model (centers of scrimmage lines determined manually)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Optical Flow- Original</a:t>
            </a:r>
            <a:endParaRPr lang="en-US" dirty="0"/>
          </a:p>
        </p:txBody>
      </p:sp>
      <p:pic>
        <p:nvPicPr>
          <p:cNvPr id="1026" name="Picture 2" descr="C:\CS\UCF\Football\DI\flow1_4-1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19200"/>
            <a:ext cx="7162800" cy="537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Optical Flow- Stage 1</a:t>
            </a:r>
            <a:endParaRPr lang="en-US" dirty="0"/>
          </a:p>
        </p:txBody>
      </p:sp>
      <p:pic>
        <p:nvPicPr>
          <p:cNvPr id="2050" name="Picture 2" descr="C:\CS\UCF\Football\DI\flow2_4-1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19200"/>
            <a:ext cx="7162800" cy="537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Optical Flow- Stage 2</a:t>
            </a:r>
            <a:endParaRPr lang="en-US" dirty="0"/>
          </a:p>
        </p:txBody>
      </p:sp>
      <p:pic>
        <p:nvPicPr>
          <p:cNvPr id="3074" name="Picture 2" descr="C:\CS\UCF\Football\DI\flow3_4-1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219200"/>
            <a:ext cx="7112000" cy="533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236</Words>
  <Application>Microsoft Office PowerPoint</Application>
  <PresentationFormat>On-screen Show (4:3)</PresentationFormat>
  <Paragraphs>37</Paragraphs>
  <Slides>13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Thomas Swift</vt:lpstr>
      <vt:lpstr>Registration to field model</vt:lpstr>
      <vt:lpstr>Original Video Frames</vt:lpstr>
      <vt:lpstr>Registration wrt First Frame</vt:lpstr>
      <vt:lpstr>Registration wrt Field Model</vt:lpstr>
      <vt:lpstr>Manipulation of Optical Flow</vt:lpstr>
      <vt:lpstr>Optical Flow- Original</vt:lpstr>
      <vt:lpstr>Optical Flow- Stage 1</vt:lpstr>
      <vt:lpstr>Optical Flow- Stage 2</vt:lpstr>
      <vt:lpstr>Optical Flow- Stage 3</vt:lpstr>
      <vt:lpstr>Optical Flow- Stage 4</vt:lpstr>
      <vt:lpstr>Results</vt:lpstr>
      <vt:lpstr>Current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Swift</dc:title>
  <dc:creator>Tom</dc:creator>
  <cp:lastModifiedBy>Tom</cp:lastModifiedBy>
  <cp:revision>63</cp:revision>
  <dcterms:created xsi:type="dcterms:W3CDTF">2011-07-28T17:35:03Z</dcterms:created>
  <dcterms:modified xsi:type="dcterms:W3CDTF">2011-07-29T15:40:17Z</dcterms:modified>
</cp:coreProperties>
</file>