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70" r:id="rId9"/>
    <p:sldId id="269" r:id="rId10"/>
    <p:sldId id="257" r:id="rId11"/>
    <p:sldId id="258" r:id="rId12"/>
    <p:sldId id="259" r:id="rId13"/>
    <p:sldId id="260" r:id="rId14"/>
    <p:sldId id="261" r:id="rId15"/>
    <p:sldId id="26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66FFCC"/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60D-5EAC-4B89-9DFD-89AF419811F7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2E5-D0E9-462A-A588-0B916D2C4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60D-5EAC-4B89-9DFD-89AF419811F7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2E5-D0E9-462A-A588-0B916D2C4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60D-5EAC-4B89-9DFD-89AF419811F7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2E5-D0E9-462A-A588-0B916D2C4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60D-5EAC-4B89-9DFD-89AF419811F7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2E5-D0E9-462A-A588-0B916D2C4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60D-5EAC-4B89-9DFD-89AF419811F7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2E5-D0E9-462A-A588-0B916D2C4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60D-5EAC-4B89-9DFD-89AF419811F7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2E5-D0E9-462A-A588-0B916D2C4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60D-5EAC-4B89-9DFD-89AF419811F7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2E5-D0E9-462A-A588-0B916D2C4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60D-5EAC-4B89-9DFD-89AF419811F7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2E5-D0E9-462A-A588-0B916D2C4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60D-5EAC-4B89-9DFD-89AF419811F7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2E5-D0E9-462A-A588-0B916D2C4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60D-5EAC-4B89-9DFD-89AF419811F7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2E5-D0E9-462A-A588-0B916D2C4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4460D-5EAC-4B89-9DFD-89AF419811F7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1D2E5-D0E9-462A-A588-0B916D2C4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4460D-5EAC-4B89-9DFD-89AF419811F7}" type="datetimeFigureOut">
              <a:rPr lang="en-US" smtClean="0"/>
              <a:pPr/>
              <a:t>8/5/2011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1D2E5-D0E9-462A-A588-0B916D2C40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Thomas Swift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Week 12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Warping the Optical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/>
          <a:lstStyle/>
          <a:p>
            <a:r>
              <a:rPr lang="en-US" dirty="0" smtClean="0"/>
              <a:t>Registration methods:</a:t>
            </a:r>
          </a:p>
          <a:p>
            <a:pPr lvl="1"/>
            <a:r>
              <a:rPr lang="en-US" dirty="0" smtClean="0"/>
              <a:t>First: respect to first frame</a:t>
            </a:r>
          </a:p>
          <a:p>
            <a:pPr lvl="2"/>
            <a:r>
              <a:rPr lang="en-US" dirty="0" smtClean="0"/>
              <a:t>Little noise, but no uniform coordinate system between all plays</a:t>
            </a:r>
          </a:p>
          <a:p>
            <a:pPr lvl="1"/>
            <a:r>
              <a:rPr lang="en-US" dirty="0" smtClean="0"/>
              <a:t>Second: respect to field model</a:t>
            </a:r>
          </a:p>
          <a:p>
            <a:pPr lvl="2"/>
            <a:r>
              <a:rPr lang="en-US" dirty="0" smtClean="0"/>
              <a:t>Lots of noise, needs to be </a:t>
            </a:r>
            <a:r>
              <a:rPr lang="en-US" dirty="0" err="1" smtClean="0"/>
              <a:t>thresholded</a:t>
            </a:r>
            <a:r>
              <a:rPr lang="en-US" dirty="0" smtClean="0"/>
              <a:t> out</a:t>
            </a:r>
          </a:p>
          <a:p>
            <a:r>
              <a:rPr lang="en-US" dirty="0" smtClean="0"/>
              <a:t>New approach: warp flow from first method to field model from second</a:t>
            </a:r>
          </a:p>
          <a:p>
            <a:pPr lvl="1"/>
            <a:r>
              <a:rPr lang="en-US" dirty="0" smtClean="0"/>
              <a:t>Achieves uniform coordinate system with much less noise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method</a:t>
            </a:r>
            <a:endParaRPr lang="en-US" dirty="0"/>
          </a:p>
        </p:txBody>
      </p:sp>
      <p:pic>
        <p:nvPicPr>
          <p:cNvPr id="1026" name="Picture 2" descr="C:\CS\UCF\Football\DI\flow-5-1-method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143000"/>
            <a:ext cx="7162800" cy="5372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Method</a:t>
            </a:r>
            <a:endParaRPr lang="en-US" dirty="0"/>
          </a:p>
        </p:txBody>
      </p:sp>
      <p:pic>
        <p:nvPicPr>
          <p:cNvPr id="2050" name="Picture 2" descr="C:\CS\UCF\Football\DI\flow-5-1-method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143000"/>
            <a:ext cx="7162800" cy="5372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Method</a:t>
            </a:r>
            <a:endParaRPr lang="en-US" dirty="0"/>
          </a:p>
        </p:txBody>
      </p:sp>
      <p:pic>
        <p:nvPicPr>
          <p:cNvPr id="3074" name="Picture 2" descr="C:\CS\UCF\Football\DI\flow-5-1-method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143000"/>
            <a:ext cx="7162800" cy="5372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r>
              <a:rPr lang="en-US" dirty="0" smtClean="0"/>
              <a:t>With unmodified flow- </a:t>
            </a:r>
            <a:r>
              <a:rPr lang="en-US" dirty="0" smtClean="0"/>
              <a:t>39.1%</a:t>
            </a:r>
            <a:endParaRPr lang="en-US" dirty="0" smtClean="0"/>
          </a:p>
          <a:p>
            <a:r>
              <a:rPr lang="en-US" dirty="0" smtClean="0"/>
              <a:t>After </a:t>
            </a:r>
            <a:r>
              <a:rPr lang="en-US" dirty="0" err="1" smtClean="0"/>
              <a:t>thresholding</a:t>
            </a:r>
            <a:r>
              <a:rPr lang="en-US" dirty="0" smtClean="0"/>
              <a:t>- </a:t>
            </a:r>
            <a:r>
              <a:rPr lang="en-US" dirty="0" smtClean="0"/>
              <a:t>34.8%</a:t>
            </a:r>
            <a:endParaRPr lang="en-US" dirty="0" smtClean="0"/>
          </a:p>
          <a:p>
            <a:r>
              <a:rPr lang="en-US" dirty="0" smtClean="0"/>
              <a:t>After flow rotation- </a:t>
            </a:r>
            <a:r>
              <a:rPr lang="en-US" dirty="0" smtClean="0"/>
              <a:t>43.5%</a:t>
            </a:r>
            <a:endParaRPr lang="en-US" dirty="0" smtClean="0"/>
          </a:p>
          <a:p>
            <a:r>
              <a:rPr lang="en-US" dirty="0" smtClean="0"/>
              <a:t>Difficulty aligning scrimmage lines, no results yet</a:t>
            </a:r>
          </a:p>
          <a:p>
            <a:r>
              <a:rPr lang="en-US" dirty="0" smtClean="0"/>
              <a:t>Reasons for optimism</a:t>
            </a:r>
          </a:p>
          <a:p>
            <a:pPr lvl="1"/>
            <a:r>
              <a:rPr lang="en-US" dirty="0" smtClean="0"/>
              <a:t>Better than method 2</a:t>
            </a:r>
          </a:p>
          <a:p>
            <a:pPr lvl="1"/>
            <a:r>
              <a:rPr lang="en-US" dirty="0" smtClean="0"/>
              <a:t>Doesn’t classify every play as same couple of plays</a:t>
            </a:r>
          </a:p>
          <a:p>
            <a:pPr lvl="1"/>
            <a:r>
              <a:rPr lang="en-US" dirty="0" smtClean="0"/>
              <a:t>Doesn’t classify every play as pass play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</a:t>
            </a:r>
            <a:r>
              <a:rPr lang="en-US" dirty="0" smtClean="0"/>
              <a:t>improve in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Differentiate run/pass plays</a:t>
            </a:r>
          </a:p>
          <a:p>
            <a:pPr lvl="1"/>
            <a:r>
              <a:rPr lang="en-US" dirty="0" smtClean="0"/>
              <a:t>10 plays which were classified incorrectly were classified as wrong play type (run </a:t>
            </a:r>
            <a:r>
              <a:rPr lang="en-US" dirty="0" err="1" smtClean="0"/>
              <a:t>vs</a:t>
            </a:r>
            <a:r>
              <a:rPr lang="en-US" dirty="0" smtClean="0"/>
              <a:t> pass)</a:t>
            </a:r>
          </a:p>
          <a:p>
            <a:pPr lvl="1"/>
            <a:r>
              <a:rPr lang="en-US" dirty="0" smtClean="0"/>
              <a:t>Use camera clues</a:t>
            </a:r>
          </a:p>
          <a:p>
            <a:r>
              <a:rPr lang="en-US" dirty="0" smtClean="0"/>
              <a:t>Look at consistent number of frames among all plays</a:t>
            </a:r>
          </a:p>
          <a:p>
            <a:pPr lvl="1"/>
            <a:r>
              <a:rPr lang="en-US" dirty="0" smtClean="0"/>
              <a:t>Currently only looking at first 80 frames for all plays; lose lots of information for longer plays</a:t>
            </a:r>
          </a:p>
          <a:p>
            <a:pPr lvl="1"/>
            <a:r>
              <a:rPr lang="en-US" dirty="0" smtClean="0"/>
              <a:t>Better </a:t>
            </a:r>
            <a:r>
              <a:rPr lang="en-US" dirty="0" err="1" smtClean="0"/>
              <a:t>recogniton</a:t>
            </a:r>
            <a:r>
              <a:rPr lang="en-US" dirty="0" smtClean="0"/>
              <a:t> for short passes than deep passes; probably because deep passes take longer to develop</a:t>
            </a:r>
          </a:p>
          <a:p>
            <a:r>
              <a:rPr lang="en-US" dirty="0" smtClean="0"/>
              <a:t>Use fewer bins in HOOF histograms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Information from Camera 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Analyze masks for play’s frames following registration</a:t>
            </a:r>
          </a:p>
          <a:p>
            <a:r>
              <a:rPr lang="en-US" dirty="0" smtClean="0"/>
              <a:t>Look at following data from masks:</a:t>
            </a:r>
          </a:p>
          <a:p>
            <a:pPr lvl="1"/>
            <a:r>
              <a:rPr lang="en-US" dirty="0" smtClean="0"/>
              <a:t>Center of each mask (displacement)</a:t>
            </a:r>
          </a:p>
          <a:p>
            <a:pPr lvl="1"/>
            <a:r>
              <a:rPr lang="en-US" dirty="0" smtClean="0"/>
              <a:t>Gradient between each mask</a:t>
            </a:r>
          </a:p>
          <a:p>
            <a:pPr lvl="1"/>
            <a:r>
              <a:rPr lang="en-US" dirty="0" smtClean="0"/>
              <a:t>Area of each mask</a:t>
            </a:r>
          </a:p>
          <a:p>
            <a:pPr lvl="1"/>
            <a:r>
              <a:rPr lang="en-US" dirty="0" smtClean="0"/>
              <a:t>Total area covered by all masks joined together</a:t>
            </a:r>
          </a:p>
          <a:p>
            <a:r>
              <a:rPr lang="en-US" dirty="0" smtClean="0"/>
              <a:t>Observations: </a:t>
            </a:r>
          </a:p>
          <a:p>
            <a:pPr lvl="1"/>
            <a:r>
              <a:rPr lang="en-US" dirty="0" smtClean="0"/>
              <a:t>Maximum/mean gradient higher for left/right runs than middle runs</a:t>
            </a:r>
          </a:p>
          <a:p>
            <a:pPr lvl="1"/>
            <a:r>
              <a:rPr lang="en-US" dirty="0" smtClean="0"/>
              <a:t>Pass plays have greater maximum/total areas</a:t>
            </a:r>
          </a:p>
          <a:p>
            <a:r>
              <a:rPr lang="en-US" dirty="0" smtClean="0"/>
              <a:t>Problems: </a:t>
            </a:r>
          </a:p>
          <a:p>
            <a:pPr lvl="1"/>
            <a:r>
              <a:rPr lang="en-US" dirty="0" smtClean="0"/>
              <a:t>Field positioning (plays near </a:t>
            </a:r>
            <a:r>
              <a:rPr lang="en-US" dirty="0" err="1" smtClean="0"/>
              <a:t>endzone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If runner breaks tackles and goes down field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Areas</a:t>
            </a:r>
            <a:endParaRPr lang="en-US" dirty="0"/>
          </a:p>
        </p:txBody>
      </p:sp>
      <p:pic>
        <p:nvPicPr>
          <p:cNvPr id="4098" name="Picture 2" descr="C:\CS\UCF\Football\DI\DIcodes\Camera Clues\Plays-Are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219200"/>
            <a:ext cx="7010400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Area</a:t>
            </a:r>
            <a:endParaRPr lang="en-US" dirty="0"/>
          </a:p>
        </p:txBody>
      </p:sp>
      <p:pic>
        <p:nvPicPr>
          <p:cNvPr id="5123" name="Picture 3" descr="C:\CS\UCF\Football\DI\DIcodes\Camera Clues\Plays-MaxAre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219200"/>
            <a:ext cx="7010400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 Area</a:t>
            </a:r>
            <a:endParaRPr lang="en-US" dirty="0"/>
          </a:p>
        </p:txBody>
      </p:sp>
      <p:pic>
        <p:nvPicPr>
          <p:cNvPr id="6146" name="Picture 2" descr="C:\CS\UCF\Football\DI\DIcodes\Camera Clues\Plays-MeanAre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219200"/>
            <a:ext cx="7010400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Area</a:t>
            </a:r>
            <a:endParaRPr lang="en-US" dirty="0"/>
          </a:p>
        </p:txBody>
      </p:sp>
      <p:pic>
        <p:nvPicPr>
          <p:cNvPr id="7170" name="Picture 2" descr="C:\CS\UCF\Football\DI\DIcodes\Camera Clues\Plays-TotalAre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219200"/>
            <a:ext cx="7010400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Displacement</a:t>
            </a:r>
            <a:endParaRPr lang="en-US" dirty="0"/>
          </a:p>
        </p:txBody>
      </p:sp>
      <p:pic>
        <p:nvPicPr>
          <p:cNvPr id="8194" name="Picture 2" descr="C:\CS\UCF\Football\DI\DIcodes\Camera Clues\Plays-MaxDisplaceme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219200"/>
            <a:ext cx="7010400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 Gradient</a:t>
            </a:r>
            <a:endParaRPr lang="en-US" dirty="0"/>
          </a:p>
        </p:txBody>
      </p:sp>
      <p:pic>
        <p:nvPicPr>
          <p:cNvPr id="10242" name="Picture 2" descr="C:\CS\UCF\Football\DI\DIcodes\Camera Clues\Plays-MeanGradie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219200"/>
            <a:ext cx="7010400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Gradient</a:t>
            </a:r>
            <a:endParaRPr lang="en-US" dirty="0"/>
          </a:p>
        </p:txBody>
      </p:sp>
      <p:pic>
        <p:nvPicPr>
          <p:cNvPr id="9218" name="Picture 2" descr="C:\CS\UCF\Football\DI\DIcodes\Camera Clues\Plays-MaxGradie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219200"/>
            <a:ext cx="7010400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283</Words>
  <Application>Microsoft Office PowerPoint</Application>
  <PresentationFormat>On-screen Show (4:3)</PresentationFormat>
  <Paragraphs>50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Thomas Swift</vt:lpstr>
      <vt:lpstr>Information from Camera Motion</vt:lpstr>
      <vt:lpstr>Areas</vt:lpstr>
      <vt:lpstr>Maximum Area</vt:lpstr>
      <vt:lpstr>Mean Area</vt:lpstr>
      <vt:lpstr>Total Area</vt:lpstr>
      <vt:lpstr>Maximum Displacement</vt:lpstr>
      <vt:lpstr>Mean Gradient</vt:lpstr>
      <vt:lpstr>Maximum Gradient</vt:lpstr>
      <vt:lpstr>Warping the Optical Flow</vt:lpstr>
      <vt:lpstr>First method</vt:lpstr>
      <vt:lpstr>Second Method</vt:lpstr>
      <vt:lpstr>New Method</vt:lpstr>
      <vt:lpstr>New Results</vt:lpstr>
      <vt:lpstr>Ways to improve in Future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Thomas Swift</dc:title>
  <dc:creator>Tom</dc:creator>
  <cp:lastModifiedBy>Tom</cp:lastModifiedBy>
  <cp:revision>37</cp:revision>
  <dcterms:created xsi:type="dcterms:W3CDTF">2011-08-04T18:01:00Z</dcterms:created>
  <dcterms:modified xsi:type="dcterms:W3CDTF">2011-08-05T14:19:19Z</dcterms:modified>
</cp:coreProperties>
</file>