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CD495-0480-4B2C-B51A-8CE7881379D0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CF91-965E-47AB-B0A1-E4966D7FD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S\UCF\Assignment4\outputvid2_mpeg1video.m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S\UCF\Assignment5\outputnofilter_mpeg1video.m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S\UCF\Assignment5\outputvid_mpeg1video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S\UCF\Assignment5\outputvid2-2_mpeg1video.m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Thomas Swift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Week Two PowerPoint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S\UCF\Assignment3\output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Particle Trajectories</a:t>
            </a:r>
            <a:endParaRPr lang="en-US" dirty="0"/>
          </a:p>
        </p:txBody>
      </p:sp>
      <p:pic>
        <p:nvPicPr>
          <p:cNvPr id="16" name="outputvid2_mpeg1video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994497"/>
            <a:ext cx="7086600" cy="579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Object Tracking</a:t>
            </a:r>
            <a:endParaRPr lang="en-US" dirty="0"/>
          </a:p>
        </p:txBody>
      </p:sp>
      <p:pic>
        <p:nvPicPr>
          <p:cNvPr id="10" name="outputnofilter_mpeg1video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371600"/>
            <a:ext cx="6705600" cy="548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990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Without Gaussian Filter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With </a:t>
            </a:r>
            <a:r>
              <a:rPr lang="en-US" smtClean="0"/>
              <a:t>Gaussian </a:t>
            </a:r>
            <a:r>
              <a:rPr lang="en-US" dirty="0" smtClean="0"/>
              <a:t>Filter (sigma = 1.5)</a:t>
            </a:r>
            <a:endParaRPr lang="en-US" dirty="0"/>
          </a:p>
        </p:txBody>
      </p:sp>
      <p:pic>
        <p:nvPicPr>
          <p:cNvPr id="4" name="outputvid_mpeg1video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0696" y="1119188"/>
            <a:ext cx="7014104" cy="573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With Gaussian Filter (sigma = 2)</a:t>
            </a:r>
            <a:endParaRPr lang="en-US" dirty="0"/>
          </a:p>
        </p:txBody>
      </p:sp>
      <p:pic>
        <p:nvPicPr>
          <p:cNvPr id="6" name="outputvid2-2_mpeg1video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0696" y="1119188"/>
            <a:ext cx="7014104" cy="573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am I?</a:t>
            </a:r>
          </a:p>
          <a:p>
            <a:r>
              <a:rPr lang="en-US" dirty="0" smtClean="0"/>
              <a:t>Detection of Football Plays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 = 5</a:t>
            </a:r>
            <a:endParaRPr lang="en-US" sz="2800" dirty="0"/>
          </a:p>
        </p:txBody>
      </p:sp>
      <p:pic>
        <p:nvPicPr>
          <p:cNvPr id="1026" name="Picture 2" descr="C:\CS\UCF\Assignment3\output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S\UCF\Assignment3\output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CS\UCF\Assignment3\output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K = 10</a:t>
            </a:r>
            <a:endParaRPr lang="en-US" dirty="0"/>
          </a:p>
        </p:txBody>
      </p:sp>
      <p:pic>
        <p:nvPicPr>
          <p:cNvPr id="4098" name="Picture 2" descr="C:\CS\UCF\Assignment3\output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287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S\UCF\Assignment3\output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S\UCF\Assignment3\output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K = 20</a:t>
            </a:r>
            <a:endParaRPr lang="en-US" dirty="0"/>
          </a:p>
        </p:txBody>
      </p:sp>
      <p:pic>
        <p:nvPicPr>
          <p:cNvPr id="7170" name="Picture 2" descr="C:\CS\UCF\Assignment3\output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7155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S\UCF\Assignment3\output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50</Words>
  <Application>Microsoft Office PowerPoint</Application>
  <PresentationFormat>On-screen Show (4:3)</PresentationFormat>
  <Paragraphs>14</Paragraphs>
  <Slides>15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Thomas Swift</vt:lpstr>
      <vt:lpstr>Gaussian Mixture Modeling</vt:lpstr>
      <vt:lpstr>Slide 3</vt:lpstr>
      <vt:lpstr>Slide 4</vt:lpstr>
      <vt:lpstr>K = 10</vt:lpstr>
      <vt:lpstr>Slide 6</vt:lpstr>
      <vt:lpstr>Slide 7</vt:lpstr>
      <vt:lpstr>K = 20</vt:lpstr>
      <vt:lpstr>Slide 9</vt:lpstr>
      <vt:lpstr>Slide 10</vt:lpstr>
      <vt:lpstr>Particle Trajectories</vt:lpstr>
      <vt:lpstr>Object Tracking</vt:lpstr>
      <vt:lpstr>With Gaussian Filter (sigma = 1.5)</vt:lpstr>
      <vt:lpstr>With Gaussian Filter (sigma = 2)</vt:lpstr>
      <vt:lpstr>Potential Projects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Swift</dc:title>
  <dc:creator>Tom</dc:creator>
  <cp:lastModifiedBy>Tom</cp:lastModifiedBy>
  <cp:revision>21</cp:revision>
  <dcterms:created xsi:type="dcterms:W3CDTF">2011-05-26T18:07:09Z</dcterms:created>
  <dcterms:modified xsi:type="dcterms:W3CDTF">2011-05-27T04:49:51Z</dcterms:modified>
</cp:coreProperties>
</file>